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9"/>
  </p:notesMasterIdLst>
  <p:handoutMasterIdLst>
    <p:handoutMasterId r:id="rId20"/>
  </p:handoutMasterIdLst>
  <p:sldIdLst>
    <p:sldId id="306" r:id="rId5"/>
    <p:sldId id="314" r:id="rId6"/>
    <p:sldId id="307" r:id="rId7"/>
    <p:sldId id="308" r:id="rId8"/>
    <p:sldId id="309" r:id="rId9"/>
    <p:sldId id="294" r:id="rId10"/>
    <p:sldId id="295" r:id="rId11"/>
    <p:sldId id="310" r:id="rId12"/>
    <p:sldId id="313" r:id="rId13"/>
    <p:sldId id="303" r:id="rId14"/>
    <p:sldId id="304" r:id="rId15"/>
    <p:sldId id="305" r:id="rId16"/>
    <p:sldId id="311" r:id="rId17"/>
    <p:sldId id="312" r:id="rId18"/>
  </p:sldIdLst>
  <p:sldSz cx="12192000" cy="6858000"/>
  <p:notesSz cx="6858000" cy="9144000"/>
  <p:defaultTextStyle>
    <a:defPPr rtl="0"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967" autoAdjust="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1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74-4FBB-8267-A07818BB38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74-4FBB-8267-A07818BB381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74-4FBB-8267-A07818BB3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28544223"/>
        <c:axId val="1196036207"/>
      </c:barChart>
      <c:catAx>
        <c:axId val="1228544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da-DK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1196036207"/>
        <c:crosses val="autoZero"/>
        <c:auto val="1"/>
        <c:lblAlgn val="ctr"/>
        <c:lblOffset val="100"/>
        <c:noMultiLvlLbl val="0"/>
      </c:catAx>
      <c:valAx>
        <c:axId val="1196036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da-DK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12285442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da-DK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a-D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da-DK" noProof="0"/>
      </a:pPr>
      <a:endParaRPr lang="da-D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Relationship Id="rId4" Type="http://schemas.openxmlformats.org/officeDocument/2006/relationships/image" Target="../media/image7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Relationship Id="rId4" Type="http://schemas.openxmlformats.org/officeDocument/2006/relationships/image" Target="../media/image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outline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 rtlCol="0"/>
        <a:lstStyle/>
        <a:p>
          <a:pPr rtl="0"/>
          <a:endParaRPr lang="en-US"/>
        </a:p>
      </dgm:t>
    </dgm:pt>
    <dgm:pt modelId="{23CA95F9-8BCF-40C1-B842-BCFFD43632F6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da-DK" noProof="0" dirty="0">
              <a:solidFill>
                <a:schemeClr val="bg1"/>
              </a:solidFill>
            </a:rPr>
            <a:t>Anna </a:t>
          </a:r>
          <a:r>
            <a:rPr lang="da-DK" noProof="0" dirty="0" err="1">
              <a:solidFill>
                <a:schemeClr val="bg1"/>
              </a:solidFill>
            </a:rPr>
            <a:t>oglotte</a:t>
          </a:r>
          <a:br>
            <a:rPr lang="da-DK" noProof="0" dirty="0">
              <a:solidFill>
                <a:schemeClr val="bg1"/>
              </a:solidFill>
            </a:rPr>
          </a:br>
          <a:r>
            <a:rPr lang="da-DK" noProof="0" dirty="0">
              <a:solidFill>
                <a:schemeClr val="bg1"/>
              </a:solidFill>
            </a:rPr>
            <a:t>Titel</a:t>
          </a:r>
        </a:p>
      </dgm:t>
    </dgm:pt>
    <dgm:pt modelId="{FC4F4986-5DCD-4DC2-B7FD-2C5FABEF9979}" type="parTrans" cxnId="{E6EDE7CF-5B3F-4E2C-99EE-D5462F0EC9CE}">
      <dgm:prSet/>
      <dgm:spPr/>
      <dgm:t>
        <a:bodyPr rtlCol="0"/>
        <a:lstStyle/>
        <a:p>
          <a:pPr rtl="0"/>
          <a:endParaRPr lang="da-DK" noProof="0" dirty="0"/>
        </a:p>
      </dgm:t>
    </dgm:pt>
    <dgm:pt modelId="{D868EA7F-D868-4231-86D5-66D9B2DF2F62}" type="sibTrans" cxnId="{E6EDE7CF-5B3F-4E2C-99EE-D5462F0EC9CE}">
      <dgm:prSet/>
      <dgm:spPr/>
      <dgm:t>
        <a:bodyPr rtlCol="0"/>
        <a:lstStyle/>
        <a:p>
          <a:pPr rtl="0"/>
          <a:endParaRPr lang="da-DK" noProof="0" dirty="0"/>
        </a:p>
      </dgm:t>
    </dgm:pt>
    <dgm:pt modelId="{1E293C9C-50F7-4DF0-A45F-EF6AA41E15B2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da-DK" noProof="0" dirty="0">
              <a:solidFill>
                <a:schemeClr val="bg1"/>
              </a:solidFill>
            </a:rPr>
            <a:t>Navn</a:t>
          </a:r>
          <a:br>
            <a:rPr lang="da-DK" noProof="0" dirty="0">
              <a:solidFill>
                <a:schemeClr val="bg1"/>
              </a:solidFill>
            </a:rPr>
          </a:br>
          <a:r>
            <a:rPr lang="da-DK" noProof="0" dirty="0">
              <a:solidFill>
                <a:schemeClr val="bg1"/>
              </a:solidFill>
            </a:rPr>
            <a:t>Titel</a:t>
          </a:r>
        </a:p>
      </dgm:t>
    </dgm:pt>
    <dgm:pt modelId="{04936CC5-1B2F-4620-ABDF-F195956C3F4A}" type="parTrans" cxnId="{A7E7000F-0D10-4D88-844F-C9CB2A6A39DA}">
      <dgm:prSet/>
      <dgm:spPr/>
      <dgm:t>
        <a:bodyPr rtlCol="0"/>
        <a:lstStyle/>
        <a:p>
          <a:pPr rtl="0"/>
          <a:endParaRPr lang="da-DK" noProof="0" dirty="0"/>
        </a:p>
      </dgm:t>
    </dgm:pt>
    <dgm:pt modelId="{E019F05B-61F4-4915-9D10-5D6F328EA591}" type="sibTrans" cxnId="{A7E7000F-0D10-4D88-844F-C9CB2A6A39DA}">
      <dgm:prSet/>
      <dgm:spPr/>
      <dgm:t>
        <a:bodyPr rtlCol="0"/>
        <a:lstStyle/>
        <a:p>
          <a:pPr rtl="0"/>
          <a:endParaRPr lang="da-DK" noProof="0" dirty="0"/>
        </a:p>
      </dgm:t>
    </dgm:pt>
    <dgm:pt modelId="{DA3F2F2F-B5A8-4CFD-ABCE-1BC48CD913AF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da-DK" noProof="0" dirty="0">
              <a:solidFill>
                <a:schemeClr val="bg1"/>
              </a:solidFill>
            </a:rPr>
            <a:t>Navn</a:t>
          </a:r>
          <a:br>
            <a:rPr lang="da-DK" noProof="0" dirty="0">
              <a:solidFill>
                <a:schemeClr val="bg1"/>
              </a:solidFill>
            </a:rPr>
          </a:br>
          <a:r>
            <a:rPr lang="da-DK" noProof="0" dirty="0">
              <a:solidFill>
                <a:schemeClr val="bg1"/>
              </a:solidFill>
            </a:rPr>
            <a:t>Titel</a:t>
          </a:r>
        </a:p>
      </dgm:t>
    </dgm:pt>
    <dgm:pt modelId="{D4AFA5E0-6624-49A6-B10B-4FFA7483C001}" type="parTrans" cxnId="{307321D6-32A9-4F29-A35B-8328C6417311}">
      <dgm:prSet/>
      <dgm:spPr/>
      <dgm:t>
        <a:bodyPr rtlCol="0"/>
        <a:lstStyle/>
        <a:p>
          <a:pPr rtl="0"/>
          <a:endParaRPr lang="da-DK" noProof="0" dirty="0"/>
        </a:p>
      </dgm:t>
    </dgm:pt>
    <dgm:pt modelId="{038FE749-6004-418E-86C7-7C1B1D7930F4}" type="sibTrans" cxnId="{307321D6-32A9-4F29-A35B-8328C6417311}">
      <dgm:prSet/>
      <dgm:spPr/>
      <dgm:t>
        <a:bodyPr rtlCol="0"/>
        <a:lstStyle/>
        <a:p>
          <a:pPr rtl="0"/>
          <a:endParaRPr lang="da-DK" noProof="0" dirty="0"/>
        </a:p>
      </dgm:t>
    </dgm:pt>
    <dgm:pt modelId="{B2F9B3BC-1849-4A4A-BBE4-752B9B492C76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da-DK" noProof="0" dirty="0">
              <a:solidFill>
                <a:schemeClr val="bg1"/>
              </a:solidFill>
            </a:rPr>
            <a:t>Navn</a:t>
          </a:r>
          <a:br>
            <a:rPr lang="da-DK" noProof="0" dirty="0">
              <a:solidFill>
                <a:schemeClr val="bg1"/>
              </a:solidFill>
            </a:rPr>
          </a:br>
          <a:r>
            <a:rPr lang="da-DK" noProof="0" dirty="0">
              <a:solidFill>
                <a:schemeClr val="bg1"/>
              </a:solidFill>
            </a:rPr>
            <a:t>Titel</a:t>
          </a:r>
        </a:p>
      </dgm:t>
    </dgm:pt>
    <dgm:pt modelId="{48FD486C-824F-4590-8CFC-BC1053E533DD}" type="parTrans" cxnId="{BB48F2B9-3F80-43D5-9223-76526A774C2D}">
      <dgm:prSet/>
      <dgm:spPr/>
      <dgm:t>
        <a:bodyPr rtlCol="0"/>
        <a:lstStyle/>
        <a:p>
          <a:pPr rtl="0"/>
          <a:endParaRPr lang="da-DK" noProof="0" dirty="0"/>
        </a:p>
      </dgm:t>
    </dgm:pt>
    <dgm:pt modelId="{2946CE56-B018-4C0E-918D-0B36D170024F}" type="sibTrans" cxnId="{BB48F2B9-3F80-43D5-9223-76526A774C2D}">
      <dgm:prSet/>
      <dgm:spPr/>
      <dgm:t>
        <a:bodyPr rtlCol="0"/>
        <a:lstStyle/>
        <a:p>
          <a:pPr rtl="0"/>
          <a:endParaRPr lang="da-DK" noProof="0" dirty="0"/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34A89649-B4A9-4A6F-8793-5A3DB37DDDA6}" type="pres">
      <dgm:prSet presAssocID="{23CA95F9-8BCF-40C1-B842-BCFFD43632F6}" presName="compNode" presStyleCnt="0"/>
      <dgm:spPr/>
    </dgm:pt>
    <dgm:pt modelId="{FFB9F511-6797-4909-9D3B-89EBC96F25A8}" type="pres">
      <dgm:prSet presAssocID="{23CA95F9-8BCF-40C1-B842-BCFFD43632F6}" presName="topSpace" presStyleCnt="0"/>
      <dgm:spPr/>
    </dgm:pt>
    <dgm:pt modelId="{73073D5B-7ADA-4F8B-AD34-0BE114905A44}" type="pres">
      <dgm:prSet presAssocID="{23CA95F9-8BCF-40C1-B842-BCFFD43632F6}" presName="photoElip" presStyleLbl="node1" presStyleIdx="0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EE33220B-2292-4F19-BD6E-B7F529CD8414}" type="pres">
      <dgm:prSet presAssocID="{23CA95F9-8BCF-40C1-B842-BCFFD43632F6}" presName="iconSpace" presStyleCnt="0"/>
      <dgm:spPr/>
    </dgm:pt>
    <dgm:pt modelId="{FDFAF16A-4FD0-49F4-8593-32E9A31A4FF7}" type="pres">
      <dgm:prSet presAssocID="{23CA95F9-8BCF-40C1-B842-BCFFD43632F6}" presName="nameTx" presStyleLbl="revTx" presStyleIdx="0" presStyleCnt="8" custLinFactNeighborY="44680">
        <dgm:presLayoutVars>
          <dgm:chMax val="0"/>
          <dgm:chPref val="0"/>
        </dgm:presLayoutVars>
      </dgm:prSet>
      <dgm:spPr/>
    </dgm:pt>
    <dgm:pt modelId="{EEB88C88-E325-43D0-B163-BFD87C897361}" type="pres">
      <dgm:prSet presAssocID="{23CA95F9-8BCF-40C1-B842-BCFFD43632F6}" presName="txSpace" presStyleCnt="0"/>
      <dgm:spPr/>
    </dgm:pt>
    <dgm:pt modelId="{7D166BBB-55AF-452C-B9A0-94A1EE55FF4F}" type="pres">
      <dgm:prSet presAssocID="{23CA95F9-8BCF-40C1-B842-BCFFD43632F6}" presName="desTx" presStyleLbl="revTx" presStyleIdx="1" presStyleCnt="8">
        <dgm:presLayoutVars/>
      </dgm:prSet>
      <dgm:spPr/>
    </dgm:pt>
    <dgm:pt modelId="{860D3358-284A-4827-88CC-2F74FF5A1E56}" type="pres">
      <dgm:prSet presAssocID="{23CA95F9-8BCF-40C1-B842-BCFFD43632F6}" presName="bottSpace" presStyleCnt="0"/>
      <dgm:spPr/>
    </dgm:pt>
    <dgm:pt modelId="{0D4A0804-490F-47AA-B7FA-08C890B0D841}" type="pres">
      <dgm:prSet presAssocID="{D868EA7F-D868-4231-86D5-66D9B2DF2F62}" presName="sibTrans" presStyleCnt="0"/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1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2" presStyleCnt="8" custLinFactNeighborY="44680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3" presStyleCnt="8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2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4" presStyleCnt="8" custLinFactNeighborY="44680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5" presStyleCnt="8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  <dgm:pt modelId="{75D7FAE6-857D-40F6-B564-3F282FD27B77}" type="pres">
      <dgm:prSet presAssocID="{038FE749-6004-418E-86C7-7C1B1D7930F4}" presName="sibTrans" presStyleCnt="0"/>
      <dgm:spPr/>
    </dgm:pt>
    <dgm:pt modelId="{F836F72C-94C1-41ED-BA62-813057647F9C}" type="pres">
      <dgm:prSet presAssocID="{B2F9B3BC-1849-4A4A-BBE4-752B9B492C76}" presName="compNode" presStyleCnt="0"/>
      <dgm:spPr/>
    </dgm:pt>
    <dgm:pt modelId="{8D7BA638-A338-4090-BADA-C1ECE7868394}" type="pres">
      <dgm:prSet presAssocID="{B2F9B3BC-1849-4A4A-BBE4-752B9B492C76}" presName="topSpace" presStyleCnt="0"/>
      <dgm:spPr/>
    </dgm:pt>
    <dgm:pt modelId="{04A8E640-7EB5-4EF2-8C83-19A3E5328324}" type="pres">
      <dgm:prSet presAssocID="{B2F9B3BC-1849-4A4A-BBE4-752B9B492C76}" presName="photoElip" presStyleLbl="node1" presStyleIdx="3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278B038A-7223-4C22-98FA-84D16AB2359F}" type="pres">
      <dgm:prSet presAssocID="{B2F9B3BC-1849-4A4A-BBE4-752B9B492C76}" presName="iconSpace" presStyleCnt="0"/>
      <dgm:spPr/>
    </dgm:pt>
    <dgm:pt modelId="{79C5F495-3DD9-41C8-99AE-150A333447D0}" type="pres">
      <dgm:prSet presAssocID="{B2F9B3BC-1849-4A4A-BBE4-752B9B492C76}" presName="nameTx" presStyleLbl="revTx" presStyleIdx="6" presStyleCnt="8" custLinFactNeighborY="44680">
        <dgm:presLayoutVars>
          <dgm:chMax val="0"/>
          <dgm:chPref val="0"/>
        </dgm:presLayoutVars>
      </dgm:prSet>
      <dgm:spPr/>
    </dgm:pt>
    <dgm:pt modelId="{0D329E5F-B8D6-4027-B396-6AF7DD7D0537}" type="pres">
      <dgm:prSet presAssocID="{B2F9B3BC-1849-4A4A-BBE4-752B9B492C76}" presName="txSpace" presStyleCnt="0"/>
      <dgm:spPr/>
    </dgm:pt>
    <dgm:pt modelId="{5A7600AF-A34B-4D03-B3D6-B3C760AE8E06}" type="pres">
      <dgm:prSet presAssocID="{B2F9B3BC-1849-4A4A-BBE4-752B9B492C76}" presName="desTx" presStyleLbl="revTx" presStyleIdx="7" presStyleCnt="8">
        <dgm:presLayoutVars/>
      </dgm:prSet>
      <dgm:spPr/>
    </dgm:pt>
    <dgm:pt modelId="{F9799C58-A628-4E75-9DAC-6616D2E34649}" type="pres">
      <dgm:prSet presAssocID="{B2F9B3BC-1849-4A4A-BBE4-752B9B492C76}" presName="bottSpace" presStyleCnt="0"/>
      <dgm:spPr/>
    </dgm:pt>
  </dgm:ptLst>
  <dgm:cxnLst>
    <dgm:cxn modelId="{A7E7000F-0D10-4D88-844F-C9CB2A6A39DA}" srcId="{5C72703F-EB58-4B0C-8B2A-EDF2A51B2C6C}" destId="{1E293C9C-50F7-4DF0-A45F-EF6AA41E15B2}" srcOrd="1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4C525577-8965-4DD8-A876-005F65E1D723}" type="presOf" srcId="{B2F9B3BC-1849-4A4A-BBE4-752B9B492C76}" destId="{79C5F495-3DD9-41C8-99AE-150A333447D0}" srcOrd="0" destOrd="0" presId="urn:microsoft.com/office/officeart/2019/1/layout/PeoplePortraitsList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BB48F2B9-3F80-43D5-9223-76526A774C2D}" srcId="{5C72703F-EB58-4B0C-8B2A-EDF2A51B2C6C}" destId="{B2F9B3BC-1849-4A4A-BBE4-752B9B492C76}" srcOrd="3" destOrd="0" parTransId="{48FD486C-824F-4590-8CFC-BC1053E533DD}" sibTransId="{2946CE56-B018-4C0E-918D-0B36D170024F}"/>
    <dgm:cxn modelId="{E6EDE7CF-5B3F-4E2C-99EE-D5462F0EC9CE}" srcId="{5C72703F-EB58-4B0C-8B2A-EDF2A51B2C6C}" destId="{23CA95F9-8BCF-40C1-B842-BCFFD43632F6}" srcOrd="0" destOrd="0" parTransId="{FC4F4986-5DCD-4DC2-B7FD-2C5FABEF9979}" sibTransId="{D868EA7F-D868-4231-86D5-66D9B2DF2F62}"/>
    <dgm:cxn modelId="{307321D6-32A9-4F29-A35B-8328C6417311}" srcId="{5C72703F-EB58-4B0C-8B2A-EDF2A51B2C6C}" destId="{DA3F2F2F-B5A8-4CFD-ABCE-1BC48CD913AF}" srcOrd="2" destOrd="0" parTransId="{D4AFA5E0-6624-49A6-B10B-4FFA7483C001}" sibTransId="{038FE749-6004-418E-86C7-7C1B1D7930F4}"/>
    <dgm:cxn modelId="{DE44E4D8-C5CF-4438-860F-3C376D4D64F5}" type="presOf" srcId="{23CA95F9-8BCF-40C1-B842-BCFFD43632F6}" destId="{FDFAF16A-4FD0-49F4-8593-32E9A31A4FF7}" srcOrd="0" destOrd="0" presId="urn:microsoft.com/office/officeart/2019/1/layout/PeoplePortraitsList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3D9D2C87-FAC6-440F-8296-405914DA77FA}" type="presParOf" srcId="{BF30E86D-EAFC-44CE-B56C-D7C5EC7742F3}" destId="{34A89649-B4A9-4A6F-8793-5A3DB37DDDA6}" srcOrd="0" destOrd="0" presId="urn:microsoft.com/office/officeart/2019/1/layout/PeoplePortraitsList"/>
    <dgm:cxn modelId="{10208EBB-3996-40BD-88FB-7743A0FCFC0C}" type="presParOf" srcId="{34A89649-B4A9-4A6F-8793-5A3DB37DDDA6}" destId="{FFB9F511-6797-4909-9D3B-89EBC96F25A8}" srcOrd="0" destOrd="0" presId="urn:microsoft.com/office/officeart/2019/1/layout/PeoplePortraitsList"/>
    <dgm:cxn modelId="{680FCFE1-C0D6-41B7-81EE-34F07569A758}" type="presParOf" srcId="{34A89649-B4A9-4A6F-8793-5A3DB37DDDA6}" destId="{73073D5B-7ADA-4F8B-AD34-0BE114905A44}" srcOrd="1" destOrd="0" presId="urn:microsoft.com/office/officeart/2019/1/layout/PeoplePortraitsList"/>
    <dgm:cxn modelId="{84E22014-947A-4B8C-A1FF-A1E4AAD40AF2}" type="presParOf" srcId="{34A89649-B4A9-4A6F-8793-5A3DB37DDDA6}" destId="{EE33220B-2292-4F19-BD6E-B7F529CD8414}" srcOrd="2" destOrd="0" presId="urn:microsoft.com/office/officeart/2019/1/layout/PeoplePortraitsList"/>
    <dgm:cxn modelId="{6B5D3C86-47CA-4D7E-A443-7DF8A6130E63}" type="presParOf" srcId="{34A89649-B4A9-4A6F-8793-5A3DB37DDDA6}" destId="{FDFAF16A-4FD0-49F4-8593-32E9A31A4FF7}" srcOrd="3" destOrd="0" presId="urn:microsoft.com/office/officeart/2019/1/layout/PeoplePortraitsList"/>
    <dgm:cxn modelId="{119527D7-3755-4E3D-BC66-7A27143BBB8B}" type="presParOf" srcId="{34A89649-B4A9-4A6F-8793-5A3DB37DDDA6}" destId="{EEB88C88-E325-43D0-B163-BFD87C897361}" srcOrd="4" destOrd="0" presId="urn:microsoft.com/office/officeart/2019/1/layout/PeoplePortraitsList"/>
    <dgm:cxn modelId="{8B410EAE-BFFA-4BD7-B4BA-16AABEF1EAA9}" type="presParOf" srcId="{34A89649-B4A9-4A6F-8793-5A3DB37DDDA6}" destId="{7D166BBB-55AF-452C-B9A0-94A1EE55FF4F}" srcOrd="5" destOrd="0" presId="urn:microsoft.com/office/officeart/2019/1/layout/PeoplePortraitsList"/>
    <dgm:cxn modelId="{02A3AE73-815E-459E-B530-44D4C95EF771}" type="presParOf" srcId="{34A89649-B4A9-4A6F-8793-5A3DB37DDDA6}" destId="{860D3358-284A-4827-88CC-2F74FF5A1E56}" srcOrd="6" destOrd="0" presId="urn:microsoft.com/office/officeart/2019/1/layout/PeoplePortraitsList"/>
    <dgm:cxn modelId="{6C30D5CD-53EE-463E-B6E2-B237F041E4C3}" type="presParOf" srcId="{BF30E86D-EAFC-44CE-B56C-D7C5EC7742F3}" destId="{0D4A0804-490F-47AA-B7FA-08C890B0D841}" srcOrd="1" destOrd="0" presId="urn:microsoft.com/office/officeart/2019/1/layout/PeoplePortraitsList"/>
    <dgm:cxn modelId="{E4C40201-6BC4-420D-A8E7-A3465911B5D7}" type="presParOf" srcId="{BF30E86D-EAFC-44CE-B56C-D7C5EC7742F3}" destId="{E40BB94D-AE1C-4F05-8AA5-E9FA9A8CCCDE}" srcOrd="2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3" destOrd="0" presId="urn:microsoft.com/office/officeart/2019/1/layout/PeoplePortraitsList"/>
    <dgm:cxn modelId="{123A582B-C4F8-4519-967F-856EBB9F6F06}" type="presParOf" srcId="{BF30E86D-EAFC-44CE-B56C-D7C5EC7742F3}" destId="{D5C9CF54-A3DB-4262-A188-C006BBF08A29}" srcOrd="4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  <dgm:cxn modelId="{B37D38BA-04F9-4FDE-90E3-13C84B9D3351}" type="presParOf" srcId="{BF30E86D-EAFC-44CE-B56C-D7C5EC7742F3}" destId="{75D7FAE6-857D-40F6-B564-3F282FD27B77}" srcOrd="5" destOrd="0" presId="urn:microsoft.com/office/officeart/2019/1/layout/PeoplePortraitsList"/>
    <dgm:cxn modelId="{C9461069-5B02-4E7D-89BF-60D89C5520D1}" type="presParOf" srcId="{BF30E86D-EAFC-44CE-B56C-D7C5EC7742F3}" destId="{F836F72C-94C1-41ED-BA62-813057647F9C}" srcOrd="6" destOrd="0" presId="urn:microsoft.com/office/officeart/2019/1/layout/PeoplePortraitsList"/>
    <dgm:cxn modelId="{074A72EB-DB29-40AB-9670-D77CF64F72EE}" type="presParOf" srcId="{F836F72C-94C1-41ED-BA62-813057647F9C}" destId="{8D7BA638-A338-4090-BADA-C1ECE7868394}" srcOrd="0" destOrd="0" presId="urn:microsoft.com/office/officeart/2019/1/layout/PeoplePortraitsList"/>
    <dgm:cxn modelId="{ACF70A6D-0F45-437B-9C70-8A65D4111C5E}" type="presParOf" srcId="{F836F72C-94C1-41ED-BA62-813057647F9C}" destId="{04A8E640-7EB5-4EF2-8C83-19A3E5328324}" srcOrd="1" destOrd="0" presId="urn:microsoft.com/office/officeart/2019/1/layout/PeoplePortraitsList"/>
    <dgm:cxn modelId="{207CB733-8608-4FD4-8942-AEF56B8AD050}" type="presParOf" srcId="{F836F72C-94C1-41ED-BA62-813057647F9C}" destId="{278B038A-7223-4C22-98FA-84D16AB2359F}" srcOrd="2" destOrd="0" presId="urn:microsoft.com/office/officeart/2019/1/layout/PeoplePortraitsList"/>
    <dgm:cxn modelId="{ABBDB8AD-1D60-4A5E-A05E-58E73FB4EE6D}" type="presParOf" srcId="{F836F72C-94C1-41ED-BA62-813057647F9C}" destId="{79C5F495-3DD9-41C8-99AE-150A333447D0}" srcOrd="3" destOrd="0" presId="urn:microsoft.com/office/officeart/2019/1/layout/PeoplePortraitsList"/>
    <dgm:cxn modelId="{4C2F2B28-9C3F-433B-AB15-CE2605DCD325}" type="presParOf" srcId="{F836F72C-94C1-41ED-BA62-813057647F9C}" destId="{0D329E5F-B8D6-4027-B396-6AF7DD7D0537}" srcOrd="4" destOrd="0" presId="urn:microsoft.com/office/officeart/2019/1/layout/PeoplePortraitsList"/>
    <dgm:cxn modelId="{A3CD0915-11F1-4C29-91BA-EF724E1525A8}" type="presParOf" srcId="{F836F72C-94C1-41ED-BA62-813057647F9C}" destId="{5A7600AF-A34B-4D03-B3D6-B3C760AE8E06}" srcOrd="5" destOrd="0" presId="urn:microsoft.com/office/officeart/2019/1/layout/PeoplePortraitsList"/>
    <dgm:cxn modelId="{82E4B52A-F0D2-438B-8CA3-5A6EB2771E78}" type="presParOf" srcId="{F836F72C-94C1-41ED-BA62-813057647F9C}" destId="{F9799C58-A628-4E75-9DAC-6616D2E34649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18/5/colors/Iconchunking_coloredoutline_colorful1" csCatId="colorful" phldr="1"/>
      <dgm:spPr/>
      <dgm:t>
        <a:bodyPr rtlCol="0"/>
        <a:lstStyle/>
        <a:p>
          <a:pPr rtl="0"/>
          <a:endParaRPr lang="en-US"/>
        </a:p>
      </dgm:t>
    </dgm:pt>
    <dgm:pt modelId="{AACEAFD5-63CF-4AFC-B46F-BE086C5D447C}">
      <dgm:prSet phldrT="[Text]"/>
      <dgm:spPr>
        <a:solidFill>
          <a:schemeClr val="accent2"/>
        </a:solidFill>
        <a:ln>
          <a:solidFill>
            <a:schemeClr val="accent2"/>
          </a:solidFill>
        </a:ln>
      </dgm:spPr>
      <dgm:t>
        <a:bodyPr rtlCol="0"/>
        <a:lstStyle/>
        <a:p>
          <a:pPr rtl="0"/>
          <a:r>
            <a:rPr lang="da-DK" noProof="0" dirty="0"/>
            <a:t>Titel</a:t>
          </a:r>
        </a:p>
      </dgm:t>
    </dgm:pt>
    <dgm:pt modelId="{7A0BD8EC-BB4A-4912-A54E-6F39B681264E}" type="parTrans" cxnId="{AE101ABC-7EA3-4444-A576-8AB15A371C84}">
      <dgm:prSet/>
      <dgm:spPr/>
      <dgm:t>
        <a:bodyPr rtlCol="0"/>
        <a:lstStyle/>
        <a:p>
          <a:pPr rtl="0"/>
          <a:endParaRPr lang="da-DK" noProof="0" dirty="0"/>
        </a:p>
      </dgm:t>
    </dgm:pt>
    <dgm:pt modelId="{7A8D4B4D-06E9-4958-810D-A6226B6AC588}" type="sibTrans" cxnId="{AE101ABC-7EA3-4444-A576-8AB15A371C84}">
      <dgm:prSet/>
      <dgm:spPr/>
      <dgm:t>
        <a:bodyPr rtlCol="0"/>
        <a:lstStyle/>
        <a:p>
          <a:pPr rtl="0"/>
          <a:endParaRPr lang="da-DK" noProof="0" dirty="0"/>
        </a:p>
      </dgm:t>
    </dgm:pt>
    <dgm:pt modelId="{349299C9-846E-4827-813A-349CCCE20782}">
      <dgm:prSet phldrT="[Text]"/>
      <dgm:spPr/>
      <dgm:t>
        <a:bodyPr rtlCol="0"/>
        <a:lstStyle/>
        <a:p>
          <a:pPr rtl="0"/>
          <a:r>
            <a:rPr lang="da-DK" b="0" i="0" u="none" noProof="0" dirty="0"/>
            <a:t>Hvis du vil starte en præsentation, skal du gå til fanen Slideshow og vælge Fra begyndelsen.</a:t>
          </a:r>
          <a:endParaRPr lang="da-DK" noProof="0" dirty="0"/>
        </a:p>
      </dgm:t>
    </dgm:pt>
    <dgm:pt modelId="{AEA27547-B9ED-4994-BD27-04EC297EF367}" type="parTrans" cxnId="{0EFA3039-6828-403C-9445-4359BA6645E6}">
      <dgm:prSet/>
      <dgm:spPr/>
      <dgm:t>
        <a:bodyPr rtlCol="0"/>
        <a:lstStyle/>
        <a:p>
          <a:pPr rtl="0"/>
          <a:endParaRPr lang="da-DK" noProof="0" dirty="0"/>
        </a:p>
      </dgm:t>
    </dgm:pt>
    <dgm:pt modelId="{9D819F52-ACA0-4B08-8256-DF6BD8FA3A0B}" type="sibTrans" cxnId="{0EFA3039-6828-403C-9445-4359BA6645E6}">
      <dgm:prSet/>
      <dgm:spPr/>
      <dgm:t>
        <a:bodyPr rtlCol="0"/>
        <a:lstStyle/>
        <a:p>
          <a:pPr rtl="0"/>
          <a:endParaRPr lang="da-DK" noProof="0" dirty="0"/>
        </a:p>
      </dgm:t>
    </dgm:pt>
    <dgm:pt modelId="{D07AD3FD-84FF-467E-9693-752776549C61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 rtlCol="0"/>
        <a:lstStyle/>
        <a:p>
          <a:pPr rtl="0"/>
          <a:r>
            <a:rPr lang="da-DK" noProof="0" dirty="0"/>
            <a:t>Titel</a:t>
          </a:r>
        </a:p>
      </dgm:t>
    </dgm:pt>
    <dgm:pt modelId="{7B691773-F524-4FAD-A272-BDF0B0C4370A}" type="parTrans" cxnId="{55492768-9A5E-4F74-AC7C-959C5C24EFD3}">
      <dgm:prSet/>
      <dgm:spPr/>
      <dgm:t>
        <a:bodyPr rtlCol="0"/>
        <a:lstStyle/>
        <a:p>
          <a:pPr rtl="0"/>
          <a:endParaRPr lang="da-DK" noProof="0" dirty="0"/>
        </a:p>
      </dgm:t>
    </dgm:pt>
    <dgm:pt modelId="{A8C9B7A9-BC2A-4753-B7F0-F2E361D95520}" type="sibTrans" cxnId="{55492768-9A5E-4F74-AC7C-959C5C24EFD3}">
      <dgm:prSet/>
      <dgm:spPr/>
      <dgm:t>
        <a:bodyPr rtlCol="0"/>
        <a:lstStyle/>
        <a:p>
          <a:pPr rtl="0"/>
          <a:endParaRPr lang="da-DK" noProof="0" dirty="0"/>
        </a:p>
      </dgm:t>
    </dgm:pt>
    <dgm:pt modelId="{5D70EFF5-8B31-4A1F-AE44-51E4CF0013EB}">
      <dgm:prSet phldrT="[Text]"/>
      <dgm:spPr/>
      <dgm:t>
        <a:bodyPr rtlCol="0"/>
        <a:lstStyle/>
        <a:p>
          <a:pPr rtl="0"/>
          <a:r>
            <a:rPr lang="da-DK" b="0" i="0" u="none" noProof="0" dirty="0"/>
            <a:t>Hvis du vil have vist Præsentationsvisning skal du i visningen Slideshow nederst til venstre på kontrolbjælken vælge de tre prikker, og derefter skal du vælge Vis Præsentationsvisning. </a:t>
          </a:r>
          <a:endParaRPr lang="da-DK" noProof="0" dirty="0"/>
        </a:p>
      </dgm:t>
    </dgm:pt>
    <dgm:pt modelId="{96C720A0-FEEF-48D1-8DF6-ABA03C304822}" type="parTrans" cxnId="{E97FF64F-8020-497E-AE7D-2395DDA4560D}">
      <dgm:prSet/>
      <dgm:spPr/>
      <dgm:t>
        <a:bodyPr rtlCol="0"/>
        <a:lstStyle/>
        <a:p>
          <a:pPr rtl="0"/>
          <a:endParaRPr lang="da-DK" noProof="0" dirty="0"/>
        </a:p>
      </dgm:t>
    </dgm:pt>
    <dgm:pt modelId="{B6A59CDE-18AD-4553-B6C5-FF001A8E8510}" type="sibTrans" cxnId="{E97FF64F-8020-497E-AE7D-2395DDA4560D}">
      <dgm:prSet/>
      <dgm:spPr/>
      <dgm:t>
        <a:bodyPr rtlCol="0"/>
        <a:lstStyle/>
        <a:p>
          <a:pPr rtl="0"/>
          <a:endParaRPr lang="da-DK" noProof="0" dirty="0"/>
        </a:p>
      </dgm:t>
    </dgm:pt>
    <dgm:pt modelId="{D71FC021-6A65-44D1-95B9-0E6C89079866}">
      <dgm:prSet phldrT="[Text]"/>
      <dgm:spPr>
        <a:solidFill>
          <a:schemeClr val="accent5"/>
        </a:solidFill>
        <a:ln>
          <a:solidFill>
            <a:schemeClr val="accent5"/>
          </a:solidFill>
        </a:ln>
      </dgm:spPr>
      <dgm:t>
        <a:bodyPr rtlCol="0"/>
        <a:lstStyle/>
        <a:p>
          <a:pPr rtl="0"/>
          <a:r>
            <a:rPr lang="da-DK" noProof="0" dirty="0"/>
            <a:t>Titel</a:t>
          </a:r>
        </a:p>
      </dgm:t>
    </dgm:pt>
    <dgm:pt modelId="{862AAE39-3AAD-40E3-BA20-90187BD73242}" type="parTrans" cxnId="{53239C96-427C-420B-95DC-546F3B30ED65}">
      <dgm:prSet/>
      <dgm:spPr/>
      <dgm:t>
        <a:bodyPr rtlCol="0"/>
        <a:lstStyle/>
        <a:p>
          <a:pPr rtl="0"/>
          <a:endParaRPr lang="da-DK" noProof="0" dirty="0"/>
        </a:p>
      </dgm:t>
    </dgm:pt>
    <dgm:pt modelId="{9B090D9D-470E-46E2-AABB-0368A52481AA}" type="sibTrans" cxnId="{53239C96-427C-420B-95DC-546F3B30ED65}">
      <dgm:prSet/>
      <dgm:spPr/>
      <dgm:t>
        <a:bodyPr rtlCol="0"/>
        <a:lstStyle/>
        <a:p>
          <a:pPr rtl="0"/>
          <a:endParaRPr lang="da-DK" noProof="0" dirty="0"/>
        </a:p>
      </dgm:t>
    </dgm:pt>
    <dgm:pt modelId="{4A6BB192-9983-4F48-BBC5-6E384EED7EC5}">
      <dgm:prSet phldrT="[Text]"/>
      <dgm:spPr/>
      <dgm:t>
        <a:bodyPr rtlCol="0"/>
        <a:lstStyle/>
        <a:p>
          <a:pPr rtl="0"/>
          <a:r>
            <a:rPr lang="da-DK" b="0" i="0" u="none" noProof="0" dirty="0"/>
            <a:t>Talernoterne er synlige på din skærm under præsentationen, men de er ikke synlige for tilhørerne. </a:t>
          </a:r>
          <a:endParaRPr lang="da-DK" noProof="0" dirty="0"/>
        </a:p>
      </dgm:t>
    </dgm:pt>
    <dgm:pt modelId="{230A6E4A-6CED-4DC0-AEFE-6859FE07B658}" type="parTrans" cxnId="{E3115EEA-DE9C-4F06-B8B3-BEB263D5F2B1}">
      <dgm:prSet/>
      <dgm:spPr/>
      <dgm:t>
        <a:bodyPr rtlCol="0"/>
        <a:lstStyle/>
        <a:p>
          <a:pPr rtl="0"/>
          <a:endParaRPr lang="da-DK" noProof="0" dirty="0"/>
        </a:p>
      </dgm:t>
    </dgm:pt>
    <dgm:pt modelId="{0B568EC2-5D2A-4B00-8047-B7832F245B44}" type="sibTrans" cxnId="{E3115EEA-DE9C-4F06-B8B3-BEB263D5F2B1}">
      <dgm:prSet/>
      <dgm:spPr/>
      <dgm:t>
        <a:bodyPr rtlCol="0"/>
        <a:lstStyle/>
        <a:p>
          <a:pPr rtl="0"/>
          <a:endParaRPr lang="da-DK" noProof="0" dirty="0"/>
        </a:p>
      </dgm:t>
    </dgm:pt>
    <dgm:pt modelId="{5EDA317F-AB2E-47DE-BA46-16FA60C3C561}">
      <dgm:prSet phldrT="[Text]"/>
      <dgm:spPr>
        <a:solidFill>
          <a:schemeClr val="accent3"/>
        </a:solidFill>
        <a:ln>
          <a:solidFill>
            <a:schemeClr val="accent3"/>
          </a:solidFill>
        </a:ln>
      </dgm:spPr>
      <dgm:t>
        <a:bodyPr rtlCol="0"/>
        <a:lstStyle/>
        <a:p>
          <a:pPr rtl="0"/>
          <a:r>
            <a:rPr lang="da-DK" noProof="0" dirty="0"/>
            <a:t>Titel</a:t>
          </a:r>
        </a:p>
      </dgm:t>
    </dgm:pt>
    <dgm:pt modelId="{775EBB35-E8CF-4A14-B0A8-45A53D65E711}" type="parTrans" cxnId="{7B8F902E-4BA3-41AA-9991-54805A6B93DE}">
      <dgm:prSet/>
      <dgm:spPr/>
      <dgm:t>
        <a:bodyPr rtlCol="0"/>
        <a:lstStyle/>
        <a:p>
          <a:pPr rtl="0"/>
          <a:endParaRPr lang="da-DK" noProof="0" dirty="0"/>
        </a:p>
      </dgm:t>
    </dgm:pt>
    <dgm:pt modelId="{A75B061E-69EA-487C-8330-1430DA0F139D}" type="sibTrans" cxnId="{7B8F902E-4BA3-41AA-9991-54805A6B93DE}">
      <dgm:prSet/>
      <dgm:spPr/>
      <dgm:t>
        <a:bodyPr rtlCol="0"/>
        <a:lstStyle/>
        <a:p>
          <a:pPr rtl="0"/>
          <a:endParaRPr lang="da-DK" noProof="0" dirty="0"/>
        </a:p>
      </dgm:t>
    </dgm:pt>
    <dgm:pt modelId="{F757DBC8-3670-4122-937A-47DB91C0F3FE}">
      <dgm:prSet phldrT="[Text]"/>
      <dgm:spPr/>
      <dgm:t>
        <a:bodyPr rtlCol="0"/>
        <a:lstStyle/>
        <a:p>
          <a:pPr rtl="0"/>
          <a:r>
            <a:rPr lang="da-DK" b="0" i="0" u="none" noProof="0" dirty="0"/>
            <a:t>Ruden Noter er et felt, der vises under hvert slide. Tryk på den for at tilføje noter. </a:t>
          </a:r>
          <a:endParaRPr lang="da-DK" noProof="0" dirty="0"/>
        </a:p>
      </dgm:t>
    </dgm:pt>
    <dgm:pt modelId="{8F483F27-8D97-48E5-9210-1B448F1CE277}" type="parTrans" cxnId="{8A3D4B73-3658-4A4C-9DFE-F59E22A79482}">
      <dgm:prSet/>
      <dgm:spPr/>
      <dgm:t>
        <a:bodyPr rtlCol="0"/>
        <a:lstStyle/>
        <a:p>
          <a:pPr rtl="0"/>
          <a:endParaRPr lang="da-DK" noProof="0" dirty="0"/>
        </a:p>
      </dgm:t>
    </dgm:pt>
    <dgm:pt modelId="{A46A41DD-2CA4-4800-8F85-546ABB24ED07}" type="sibTrans" cxnId="{8A3D4B73-3658-4A4C-9DFE-F59E22A79482}">
      <dgm:prSet/>
      <dgm:spPr/>
      <dgm:t>
        <a:bodyPr rtlCol="0"/>
        <a:lstStyle/>
        <a:p>
          <a:pPr rtl="0"/>
          <a:endParaRPr lang="da-DK" noProof="0" dirty="0"/>
        </a:p>
      </dgm:t>
    </dgm:pt>
    <dgm:pt modelId="{7B2FF309-5120-45E2-ACC8-F8FAA9DBDA55}">
      <dgm:prSet phldrT="[Text]"/>
      <dgm:spPr>
        <a:solidFill>
          <a:schemeClr val="accent4"/>
        </a:solidFill>
        <a:ln>
          <a:solidFill>
            <a:schemeClr val="accent4"/>
          </a:solidFill>
        </a:ln>
      </dgm:spPr>
      <dgm:t>
        <a:bodyPr rtlCol="0"/>
        <a:lstStyle/>
        <a:p>
          <a:pPr rtl="0"/>
          <a:r>
            <a:rPr lang="da-DK" noProof="0" dirty="0"/>
            <a:t>Titel</a:t>
          </a:r>
        </a:p>
      </dgm:t>
    </dgm:pt>
    <dgm:pt modelId="{2CF5AF8A-5687-489A-9838-EDDBB760D421}" type="parTrans" cxnId="{D35DB9DA-961B-46CD-BB14-44CD766D8CB7}">
      <dgm:prSet/>
      <dgm:spPr/>
      <dgm:t>
        <a:bodyPr rtlCol="0"/>
        <a:lstStyle/>
        <a:p>
          <a:pPr rtl="0"/>
          <a:endParaRPr lang="da-DK" noProof="0" dirty="0"/>
        </a:p>
      </dgm:t>
    </dgm:pt>
    <dgm:pt modelId="{D5CAA101-B828-45D7-965B-F77CD6FBA109}" type="sibTrans" cxnId="{D35DB9DA-961B-46CD-BB14-44CD766D8CB7}">
      <dgm:prSet/>
      <dgm:spPr/>
      <dgm:t>
        <a:bodyPr rtlCol="0"/>
        <a:lstStyle/>
        <a:p>
          <a:pPr rtl="0"/>
          <a:endParaRPr lang="da-DK" noProof="0" dirty="0"/>
        </a:p>
      </dgm:t>
    </dgm:pt>
    <dgm:pt modelId="{EE155DB2-6788-4019-961C-F8B89C275CE8}">
      <dgm:prSet phldrT="[Text]"/>
      <dgm:spPr/>
      <dgm:t>
        <a:bodyPr rtlCol="0"/>
        <a:lstStyle/>
        <a:p>
          <a:pPr rtl="0"/>
          <a:r>
            <a:rPr lang="da-DK" b="0" i="0" u="none" noProof="0" dirty="0"/>
            <a:t>Hvis du ikke kan se ruden noter, eller hvis den er helt minimeret, skal du klikke på Noter på opgavelinjen i bunden af PowerPoint-vinduet. </a:t>
          </a:r>
          <a:endParaRPr lang="da-DK" noProof="0" dirty="0"/>
        </a:p>
      </dgm:t>
    </dgm:pt>
    <dgm:pt modelId="{8395B9D5-FF39-4045-8569-9C13F11FB1E5}" type="parTrans" cxnId="{E3D274C7-DB39-45B8-B18F-742495FE5026}">
      <dgm:prSet/>
      <dgm:spPr/>
      <dgm:t>
        <a:bodyPr rtlCol="0"/>
        <a:lstStyle/>
        <a:p>
          <a:pPr rtl="0"/>
          <a:endParaRPr lang="da-DK" noProof="0" dirty="0"/>
        </a:p>
      </dgm:t>
    </dgm:pt>
    <dgm:pt modelId="{F94C628D-62C1-4AF5-B102-2A2AA7FD22DE}" type="sibTrans" cxnId="{E3D274C7-DB39-45B8-B18F-742495FE5026}">
      <dgm:prSet/>
      <dgm:spPr/>
      <dgm:t>
        <a:bodyPr rtlCol="0"/>
        <a:lstStyle/>
        <a:p>
          <a:pPr rtl="0"/>
          <a:endParaRPr lang="da-DK" noProof="0" dirty="0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5">
        <dgm:presLayoutVars>
          <dgm:chMax val="0"/>
          <dgm:chPref val="0"/>
        </dgm:presLayoutVars>
      </dgm:prSet>
      <dgm:spPr>
        <a:ln>
          <a:solidFill>
            <a:schemeClr val="accent2"/>
          </a:solidFill>
        </a:ln>
      </dgm:spPr>
    </dgm:pt>
    <dgm:pt modelId="{CA3A6A4E-2D39-41D2-A6B1-B590D0C452D2}" type="pres">
      <dgm:prSet presAssocID="{AACEAFD5-63CF-4AFC-B46F-BE086C5D447C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5">
        <dgm:presLayoutVars>
          <dgm:chMax val="0"/>
          <dgm:chPref val="0"/>
        </dgm:presLayoutVars>
      </dgm:prSet>
      <dgm:spPr>
        <a:ln>
          <a:solidFill>
            <a:schemeClr val="accent1"/>
          </a:solidFill>
        </a:ln>
      </dgm:spPr>
    </dgm:pt>
    <dgm:pt modelId="{6C46E586-0364-4C52-98F9-74A7ACD803D1}" type="pres">
      <dgm:prSet presAssocID="{D07AD3FD-84FF-467E-9693-752776549C61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2" presStyleCnt="5">
        <dgm:presLayoutVars>
          <dgm:chMax val="0"/>
          <dgm:chPref val="0"/>
        </dgm:presLayoutVars>
      </dgm:prSet>
      <dgm:spPr>
        <a:ln>
          <a:solidFill>
            <a:schemeClr val="accent5"/>
          </a:solidFill>
        </a:ln>
      </dgm:spPr>
    </dgm:pt>
    <dgm:pt modelId="{7A0B5EFC-88FB-4ED5-994F-D5F6584C2293}" type="pres">
      <dgm:prSet presAssocID="{D71FC021-6A65-44D1-95B9-0E6C89079866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0B65942F-B336-42B6-A72B-DA6B6B07B79B}" type="pres">
      <dgm:prSet presAssocID="{9B090D9D-470E-46E2-AABB-0368A52481AA}" presName="space" presStyleCnt="0"/>
      <dgm:spPr/>
    </dgm:pt>
    <dgm:pt modelId="{1D5539F6-8B97-4801-8139-D49EE44FFF3E}" type="pres">
      <dgm:prSet presAssocID="{5EDA317F-AB2E-47DE-BA46-16FA60C3C561}" presName="composite" presStyleCnt="0"/>
      <dgm:spPr/>
    </dgm:pt>
    <dgm:pt modelId="{2377F551-4CF6-4656-B644-60A7FC1B0F64}" type="pres">
      <dgm:prSet presAssocID="{5EDA317F-AB2E-47DE-BA46-16FA60C3C561}" presName="L" presStyleLbl="solidFgAcc1" presStyleIdx="3" presStyleCnt="5">
        <dgm:presLayoutVars>
          <dgm:chMax val="0"/>
          <dgm:chPref val="0"/>
        </dgm:presLayoutVars>
      </dgm:prSet>
      <dgm:spPr>
        <a:ln>
          <a:solidFill>
            <a:schemeClr val="accent3"/>
          </a:solidFill>
        </a:ln>
      </dgm:spPr>
    </dgm:pt>
    <dgm:pt modelId="{69ED255C-64AC-4764-BC2C-7679ECCC9FE9}" type="pres">
      <dgm:prSet presAssocID="{5EDA317F-AB2E-47DE-BA46-16FA60C3C561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1F1B09A6-DA7E-41D1-B8A6-E3B6E775E5C1}" type="pres">
      <dgm:prSet presAssocID="{5EDA317F-AB2E-47DE-BA46-16FA60C3C561}" presName="des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89DACDC6-8676-47A4-A430-164754F46172}" type="pres">
      <dgm:prSet presAssocID="{5EDA317F-AB2E-47DE-BA46-16FA60C3C561}" presName="EmptyPlaceHolder" presStyleCnt="0"/>
      <dgm:spPr/>
    </dgm:pt>
    <dgm:pt modelId="{38A6C30B-D5BF-4A1A-A273-D265DC00F2EC}" type="pres">
      <dgm:prSet presAssocID="{A75B061E-69EA-487C-8330-1430DA0F139D}" presName="space" presStyleCnt="0"/>
      <dgm:spPr/>
    </dgm:pt>
    <dgm:pt modelId="{761684DA-3DB5-4618-9A30-6E2731CDFCA3}" type="pres">
      <dgm:prSet presAssocID="{7B2FF309-5120-45E2-ACC8-F8FAA9DBDA55}" presName="composite" presStyleCnt="0"/>
      <dgm:spPr/>
    </dgm:pt>
    <dgm:pt modelId="{E2C584B7-5B6E-4F6E-A7B8-E679FEF7BC4D}" type="pres">
      <dgm:prSet presAssocID="{7B2FF309-5120-45E2-ACC8-F8FAA9DBDA55}" presName="L" presStyleLbl="solidFgAcc1" presStyleIdx="4" presStyleCnt="5">
        <dgm:presLayoutVars>
          <dgm:chMax val="0"/>
          <dgm:chPref val="0"/>
        </dgm:presLayoutVars>
      </dgm:prSet>
      <dgm:spPr>
        <a:ln>
          <a:solidFill>
            <a:schemeClr val="accent4"/>
          </a:solidFill>
        </a:ln>
      </dgm:spPr>
    </dgm:pt>
    <dgm:pt modelId="{B89F8758-DA9D-4018-859A-710084D7ABF3}" type="pres">
      <dgm:prSet presAssocID="{7B2FF309-5120-45E2-ACC8-F8FAA9DBDA55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B73D2BBA-574C-491E-A31C-8B6EA5CC871A}" type="pres">
      <dgm:prSet presAssocID="{7B2FF309-5120-45E2-ACC8-F8FAA9DBDA55}" presName="des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DC9D8E0A-674F-4E74-BF10-5C0EF64E638E}" type="pres">
      <dgm:prSet presAssocID="{7B2FF309-5120-45E2-ACC8-F8FAA9DBDA55}" presName="EmptyPlaceHolder" presStyleCnt="0"/>
      <dgm:spPr/>
    </dgm:pt>
  </dgm:ptLst>
  <dgm:cxnLst>
    <dgm:cxn modelId="{A903DE1B-AC8A-4C77-850B-32A9F4D87BCB}" type="presOf" srcId="{5EDA317F-AB2E-47DE-BA46-16FA60C3C561}" destId="{69ED255C-64AC-4764-BC2C-7679ECCC9FE9}" srcOrd="0" destOrd="0" presId="urn:microsoft.com/office/officeart/2016/7/layout/AccentHomeChevronProcess"/>
    <dgm:cxn modelId="{F23BFC27-EEA1-48DD-A68B-3C9BF1AE455D}" type="presOf" srcId="{349299C9-846E-4827-813A-349CCCE20782}" destId="{810D7AA7-A541-4507-BE7F-36CCF210089F}" srcOrd="0" destOrd="0" presId="urn:microsoft.com/office/officeart/2016/7/layout/AccentHomeChevronProcess"/>
    <dgm:cxn modelId="{7B8F902E-4BA3-41AA-9991-54805A6B93DE}" srcId="{55C0B14E-AEA6-48D3-A387-ED4A3A3BF840}" destId="{5EDA317F-AB2E-47DE-BA46-16FA60C3C561}" srcOrd="3" destOrd="0" parTransId="{775EBB35-E8CF-4A14-B0A8-45A53D65E711}" sibTransId="{A75B061E-69EA-487C-8330-1430DA0F139D}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6CDEA839-6538-453E-9113-58ECC65280CB}" type="presOf" srcId="{AACEAFD5-63CF-4AFC-B46F-BE086C5D447C}" destId="{CA3A6A4E-2D39-41D2-A6B1-B590D0C452D2}" srcOrd="0" destOrd="0" presId="urn:microsoft.com/office/officeart/2016/7/layout/AccentHomeChevronProcess"/>
    <dgm:cxn modelId="{F5A7A062-FA53-4976-B49E-235CE658F38A}" type="presOf" srcId="{EE155DB2-6788-4019-961C-F8B89C275CE8}" destId="{B73D2BBA-574C-491E-A31C-8B6EA5CC871A}" srcOrd="0" destOrd="0" presId="urn:microsoft.com/office/officeart/2016/7/layout/AccentHomeChevronProcess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8A3D4B73-3658-4A4C-9DFE-F59E22A79482}" srcId="{5EDA317F-AB2E-47DE-BA46-16FA60C3C561}" destId="{F757DBC8-3670-4122-937A-47DB91C0F3FE}" srcOrd="0" destOrd="0" parTransId="{8F483F27-8D97-48E5-9210-1B448F1CE277}" sibTransId="{A46A41DD-2CA4-4800-8F85-546ABB24ED07}"/>
    <dgm:cxn modelId="{00A52954-B4C4-4ECD-B0D0-AE5EF5CDC4E1}" type="presOf" srcId="{7B2FF309-5120-45E2-ACC8-F8FAA9DBDA55}" destId="{B89F8758-DA9D-4018-859A-710084D7ABF3}" srcOrd="0" destOrd="0" presId="urn:microsoft.com/office/officeart/2016/7/layout/AccentHomeChevronProcess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D8B51958-63B3-49F6-A150-9B1A638B15CE}" type="presOf" srcId="{F757DBC8-3670-4122-937A-47DB91C0F3FE}" destId="{1F1B09A6-DA7E-41D1-B8A6-E3B6E775E5C1}" srcOrd="0" destOrd="0" presId="urn:microsoft.com/office/officeart/2016/7/layout/AccentHomeChevronProcess"/>
    <dgm:cxn modelId="{61E56288-5A92-4019-989A-398C8EA8A844}" type="presOf" srcId="{4A6BB192-9983-4F48-BBC5-6E384EED7EC5}" destId="{FD7B29F2-0D66-4B4B-BC8A-82DA23575305}" srcOrd="0" destOrd="0" presId="urn:microsoft.com/office/officeart/2016/7/layout/AccentHomeChevronProcess"/>
    <dgm:cxn modelId="{60399491-EC61-4ACD-870E-1A66600F3D26}" type="presOf" srcId="{D71FC021-6A65-44D1-95B9-0E6C89079866}" destId="{7A0B5EFC-88FB-4ED5-994F-D5F6584C2293}" srcOrd="0" destOrd="0" presId="urn:microsoft.com/office/officeart/2016/7/layout/AccentHomeChevronProcess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2F6485B4-0735-4D01-8060-5A89B7562619}" type="presOf" srcId="{5D70EFF5-8B31-4A1F-AE44-51E4CF0013EB}" destId="{5E07F9E4-149C-4A89-848F-4ABDD305F0C5}" srcOrd="0" destOrd="0" presId="urn:microsoft.com/office/officeart/2016/7/layout/AccentHomeChevronProcess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665C05C7-3CB0-428C-B457-E59A0AF60DA1}" type="presOf" srcId="{D07AD3FD-84FF-467E-9693-752776549C61}" destId="{6C46E586-0364-4C52-98F9-74A7ACD803D1}" srcOrd="0" destOrd="0" presId="urn:microsoft.com/office/officeart/2016/7/layout/AccentHomeChevronProcess"/>
    <dgm:cxn modelId="{E3D274C7-DB39-45B8-B18F-742495FE5026}" srcId="{7B2FF309-5120-45E2-ACC8-F8FAA9DBDA55}" destId="{EE155DB2-6788-4019-961C-F8B89C275CE8}" srcOrd="0" destOrd="0" parTransId="{8395B9D5-FF39-4045-8569-9C13F11FB1E5}" sibTransId="{F94C628D-62C1-4AF5-B102-2A2AA7FD22DE}"/>
    <dgm:cxn modelId="{D35DB9DA-961B-46CD-BB14-44CD766D8CB7}" srcId="{55C0B14E-AEA6-48D3-A387-ED4A3A3BF840}" destId="{7B2FF309-5120-45E2-ACC8-F8FAA9DBDA55}" srcOrd="4" destOrd="0" parTransId="{2CF5AF8A-5687-489A-9838-EDDBB760D421}" sibTransId="{D5CAA101-B828-45D7-965B-F77CD6FBA109}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C93892E1-28C0-4B75-A464-293C00708672}" type="presParOf" srcId="{594BF422-752C-42F3-A230-3D0E6AE9A886}" destId="{F6A1B9E0-4B4A-47A4-A011-67526CEEA770}" srcOrd="0" destOrd="0" presId="urn:microsoft.com/office/officeart/2016/7/layout/AccentHomeChevronProcess"/>
    <dgm:cxn modelId="{D5413575-9692-46A2-A045-9ED8482318DF}" type="presParOf" srcId="{F6A1B9E0-4B4A-47A4-A011-67526CEEA770}" destId="{FA4E6E73-A3C8-4495-927B-8AADA5A74297}" srcOrd="0" destOrd="0" presId="urn:microsoft.com/office/officeart/2016/7/layout/AccentHomeChevronProcess"/>
    <dgm:cxn modelId="{3303BDD6-668D-45F1-9491-4125E782D67C}" type="presParOf" srcId="{F6A1B9E0-4B4A-47A4-A011-67526CEEA770}" destId="{CA3A6A4E-2D39-41D2-A6B1-B590D0C452D2}" srcOrd="1" destOrd="0" presId="urn:microsoft.com/office/officeart/2016/7/layout/AccentHomeChevronProcess"/>
    <dgm:cxn modelId="{3BAD5A1C-162E-4722-B818-968C4083BECD}" type="presParOf" srcId="{F6A1B9E0-4B4A-47A4-A011-67526CEEA770}" destId="{810D7AA7-A541-4507-BE7F-36CCF210089F}" srcOrd="2" destOrd="0" presId="urn:microsoft.com/office/officeart/2016/7/layout/AccentHomeChevronProcess"/>
    <dgm:cxn modelId="{A3B267C1-BAFC-42F0-A63A-6491CFDC1ED2}" type="presParOf" srcId="{F6A1B9E0-4B4A-47A4-A011-67526CEEA770}" destId="{4F7CDD44-32F1-4759-861F-8DABEBBA8D89}" srcOrd="3" destOrd="0" presId="urn:microsoft.com/office/officeart/2016/7/layout/AccentHomeChevronProcess"/>
    <dgm:cxn modelId="{80CC9289-BA8F-4ED7-A4ED-9FA5EF71D964}" type="presParOf" srcId="{594BF422-752C-42F3-A230-3D0E6AE9A886}" destId="{C9A9B9EA-6A1D-4A13-9C7F-C112F25D2888}" srcOrd="1" destOrd="0" presId="urn:microsoft.com/office/officeart/2016/7/layout/AccentHomeChevronProcess"/>
    <dgm:cxn modelId="{5B7985CA-BC92-461D-A77E-E2320D4992D0}" type="presParOf" srcId="{594BF422-752C-42F3-A230-3D0E6AE9A886}" destId="{EC37843F-14A6-4E20-B7AE-2B086A8F5F45}" srcOrd="2" destOrd="0" presId="urn:microsoft.com/office/officeart/2016/7/layout/AccentHomeChevronProcess"/>
    <dgm:cxn modelId="{1996E4D7-D809-45CA-9DF0-561A93BDAFB1}" type="presParOf" srcId="{EC37843F-14A6-4E20-B7AE-2B086A8F5F45}" destId="{E41E7729-FD3F-426D-804C-45BD60BD762D}" srcOrd="0" destOrd="0" presId="urn:microsoft.com/office/officeart/2016/7/layout/AccentHomeChevronProcess"/>
    <dgm:cxn modelId="{16E53752-1AB8-4CD2-BFD6-85C0CDA26E1B}" type="presParOf" srcId="{EC37843F-14A6-4E20-B7AE-2B086A8F5F45}" destId="{6C46E586-0364-4C52-98F9-74A7ACD803D1}" srcOrd="1" destOrd="0" presId="urn:microsoft.com/office/officeart/2016/7/layout/AccentHomeChevronProcess"/>
    <dgm:cxn modelId="{FAC2F23D-E510-4342-91C3-FCAB11B207C0}" type="presParOf" srcId="{EC37843F-14A6-4E20-B7AE-2B086A8F5F45}" destId="{5E07F9E4-149C-4A89-848F-4ABDD305F0C5}" srcOrd="2" destOrd="0" presId="urn:microsoft.com/office/officeart/2016/7/layout/AccentHomeChevronProcess"/>
    <dgm:cxn modelId="{3843A525-0A63-4743-B0E8-0F795D54B4E4}" type="presParOf" srcId="{EC37843F-14A6-4E20-B7AE-2B086A8F5F45}" destId="{2928FCAD-BE3F-45AC-93A5-FD98F8A50E00}" srcOrd="3" destOrd="0" presId="urn:microsoft.com/office/officeart/2016/7/layout/AccentHomeChevronProcess"/>
    <dgm:cxn modelId="{D179D84E-BE2C-46EF-8594-412D3A7F9213}" type="presParOf" srcId="{594BF422-752C-42F3-A230-3D0E6AE9A886}" destId="{C2DF8D93-19C7-4E07-BCAF-9FAAB62C8CF2}" srcOrd="3" destOrd="0" presId="urn:microsoft.com/office/officeart/2016/7/layout/AccentHomeChevronProcess"/>
    <dgm:cxn modelId="{D8554B98-FAA7-4800-BB76-916BA7A2B10E}" type="presParOf" srcId="{594BF422-752C-42F3-A230-3D0E6AE9A886}" destId="{86E313B1-36D3-44D7-907E-22A08CB8E9CC}" srcOrd="4" destOrd="0" presId="urn:microsoft.com/office/officeart/2016/7/layout/AccentHomeChevronProcess"/>
    <dgm:cxn modelId="{19D10FBF-8E65-4EB5-9B54-54A271982B0D}" type="presParOf" srcId="{86E313B1-36D3-44D7-907E-22A08CB8E9CC}" destId="{473F2067-7126-4D56-A328-5A8CFD3D8D52}" srcOrd="0" destOrd="0" presId="urn:microsoft.com/office/officeart/2016/7/layout/AccentHomeChevronProcess"/>
    <dgm:cxn modelId="{11A73768-8587-4E2B-BDDA-6254211FDF2D}" type="presParOf" srcId="{86E313B1-36D3-44D7-907E-22A08CB8E9CC}" destId="{7A0B5EFC-88FB-4ED5-994F-D5F6584C2293}" srcOrd="1" destOrd="0" presId="urn:microsoft.com/office/officeart/2016/7/layout/AccentHomeChevronProcess"/>
    <dgm:cxn modelId="{522D3FED-6E8C-40DF-8BA8-A80510ACC48F}" type="presParOf" srcId="{86E313B1-36D3-44D7-907E-22A08CB8E9CC}" destId="{FD7B29F2-0D66-4B4B-BC8A-82DA23575305}" srcOrd="2" destOrd="0" presId="urn:microsoft.com/office/officeart/2016/7/layout/AccentHomeChevronProcess"/>
    <dgm:cxn modelId="{8075A955-4651-4DD2-B114-EB147BF378DF}" type="presParOf" srcId="{86E313B1-36D3-44D7-907E-22A08CB8E9CC}" destId="{BABAA172-7B81-4C6B-BCF2-4572322515C5}" srcOrd="3" destOrd="0" presId="urn:microsoft.com/office/officeart/2016/7/layout/AccentHomeChevronProcess"/>
    <dgm:cxn modelId="{505D5263-214F-48F5-9678-AA87C7C04F54}" type="presParOf" srcId="{594BF422-752C-42F3-A230-3D0E6AE9A886}" destId="{0B65942F-B336-42B6-A72B-DA6B6B07B79B}" srcOrd="5" destOrd="0" presId="urn:microsoft.com/office/officeart/2016/7/layout/AccentHomeChevronProcess"/>
    <dgm:cxn modelId="{F0861DFD-F2E8-400C-9B5C-4AA4849B2BE4}" type="presParOf" srcId="{594BF422-752C-42F3-A230-3D0E6AE9A886}" destId="{1D5539F6-8B97-4801-8139-D49EE44FFF3E}" srcOrd="6" destOrd="0" presId="urn:microsoft.com/office/officeart/2016/7/layout/AccentHomeChevronProcess"/>
    <dgm:cxn modelId="{D22CB840-CF4F-404F-97C0-0629311A5E51}" type="presParOf" srcId="{1D5539F6-8B97-4801-8139-D49EE44FFF3E}" destId="{2377F551-4CF6-4656-B644-60A7FC1B0F64}" srcOrd="0" destOrd="0" presId="urn:microsoft.com/office/officeart/2016/7/layout/AccentHomeChevronProcess"/>
    <dgm:cxn modelId="{6FFE5C0B-250C-4EEB-9BDD-E47B6B414225}" type="presParOf" srcId="{1D5539F6-8B97-4801-8139-D49EE44FFF3E}" destId="{69ED255C-64AC-4764-BC2C-7679ECCC9FE9}" srcOrd="1" destOrd="0" presId="urn:microsoft.com/office/officeart/2016/7/layout/AccentHomeChevronProcess"/>
    <dgm:cxn modelId="{EB2B0AEE-0679-4C51-B5D9-13C0989C2DC6}" type="presParOf" srcId="{1D5539F6-8B97-4801-8139-D49EE44FFF3E}" destId="{1F1B09A6-DA7E-41D1-B8A6-E3B6E775E5C1}" srcOrd="2" destOrd="0" presId="urn:microsoft.com/office/officeart/2016/7/layout/AccentHomeChevronProcess"/>
    <dgm:cxn modelId="{21A6189F-60BA-4472-B858-99323388D0B0}" type="presParOf" srcId="{1D5539F6-8B97-4801-8139-D49EE44FFF3E}" destId="{89DACDC6-8676-47A4-A430-164754F46172}" srcOrd="3" destOrd="0" presId="urn:microsoft.com/office/officeart/2016/7/layout/AccentHomeChevronProcess"/>
    <dgm:cxn modelId="{7D7FFE7B-0A37-4D36-9728-C99051BA3C40}" type="presParOf" srcId="{594BF422-752C-42F3-A230-3D0E6AE9A886}" destId="{38A6C30B-D5BF-4A1A-A273-D265DC00F2EC}" srcOrd="7" destOrd="0" presId="urn:microsoft.com/office/officeart/2016/7/layout/AccentHomeChevronProcess"/>
    <dgm:cxn modelId="{626D4800-17BB-462C-BE7D-935B963B6EC7}" type="presParOf" srcId="{594BF422-752C-42F3-A230-3D0E6AE9A886}" destId="{761684DA-3DB5-4618-9A30-6E2731CDFCA3}" srcOrd="8" destOrd="0" presId="urn:microsoft.com/office/officeart/2016/7/layout/AccentHomeChevronProcess"/>
    <dgm:cxn modelId="{2B2ED8B7-5577-4410-8D8A-61A1D71B9F15}" type="presParOf" srcId="{761684DA-3DB5-4618-9A30-6E2731CDFCA3}" destId="{E2C584B7-5B6E-4F6E-A7B8-E679FEF7BC4D}" srcOrd="0" destOrd="0" presId="urn:microsoft.com/office/officeart/2016/7/layout/AccentHomeChevronProcess"/>
    <dgm:cxn modelId="{CFB7BBCC-4189-422A-9163-265E17C16D21}" type="presParOf" srcId="{761684DA-3DB5-4618-9A30-6E2731CDFCA3}" destId="{B89F8758-DA9D-4018-859A-710084D7ABF3}" srcOrd="1" destOrd="0" presId="urn:microsoft.com/office/officeart/2016/7/layout/AccentHomeChevronProcess"/>
    <dgm:cxn modelId="{72C8C8DD-71B0-4E2B-BE4F-7AF4AF3DD218}" type="presParOf" srcId="{761684DA-3DB5-4618-9A30-6E2731CDFCA3}" destId="{B73D2BBA-574C-491E-A31C-8B6EA5CC871A}" srcOrd="2" destOrd="0" presId="urn:microsoft.com/office/officeart/2016/7/layout/AccentHomeChevronProcess"/>
    <dgm:cxn modelId="{34912DD7-C0FC-4C18-ABAB-DA8DF69C4254}" type="presParOf" srcId="{761684DA-3DB5-4618-9A30-6E2731CDFCA3}" destId="{DC9D8E0A-674F-4E74-BF10-5C0EF64E638E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073D5B-7ADA-4F8B-AD34-0BE114905A44}">
      <dsp:nvSpPr>
        <dsp:cNvPr id="0" name=""/>
        <dsp:cNvSpPr/>
      </dsp:nvSpPr>
      <dsp:spPr>
        <a:xfrm>
          <a:off x="94950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F16A-4FD0-49F4-8593-32E9A31A4FF7}">
      <dsp:nvSpPr>
        <dsp:cNvPr id="0" name=""/>
        <dsp:cNvSpPr/>
      </dsp:nvSpPr>
      <dsp:spPr>
        <a:xfrm>
          <a:off x="2624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da-DK" sz="1500" kern="1200" noProof="0" dirty="0">
              <a:solidFill>
                <a:schemeClr val="bg1"/>
              </a:solidFill>
            </a:rPr>
            <a:t>Anna </a:t>
          </a:r>
          <a:r>
            <a:rPr lang="da-DK" sz="1500" kern="1200" noProof="0" dirty="0" err="1">
              <a:solidFill>
                <a:schemeClr val="bg1"/>
              </a:solidFill>
            </a:rPr>
            <a:t>oglotte</a:t>
          </a:r>
          <a:br>
            <a:rPr lang="da-DK" sz="1500" kern="1200" noProof="0" dirty="0">
              <a:solidFill>
                <a:schemeClr val="bg1"/>
              </a:solidFill>
            </a:rPr>
          </a:br>
          <a:r>
            <a:rPr lang="da-DK" sz="1500" kern="1200" noProof="0" dirty="0">
              <a:solidFill>
                <a:schemeClr val="bg1"/>
              </a:solidFill>
            </a:rPr>
            <a:t>Titel</a:t>
          </a:r>
        </a:p>
      </dsp:txBody>
      <dsp:txXfrm>
        <a:off x="2624" y="3081438"/>
        <a:ext cx="2379213" cy="487349"/>
      </dsp:txXfrm>
    </dsp:sp>
    <dsp:sp modelId="{7D166BBB-55AF-452C-B9A0-94A1EE55FF4F}">
      <dsp:nvSpPr>
        <dsp:cNvPr id="0" name=""/>
        <dsp:cNvSpPr/>
      </dsp:nvSpPr>
      <dsp:spPr>
        <a:xfrm>
          <a:off x="2624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38F18-07B8-41D8-8BD9-9F8514E8F9C4}">
      <dsp:nvSpPr>
        <dsp:cNvPr id="0" name=""/>
        <dsp:cNvSpPr/>
      </dsp:nvSpPr>
      <dsp:spPr>
        <a:xfrm>
          <a:off x="2890526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2798199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da-DK" sz="1500" kern="1200" noProof="0" dirty="0">
              <a:solidFill>
                <a:schemeClr val="bg1"/>
              </a:solidFill>
            </a:rPr>
            <a:t>Navn</a:t>
          </a:r>
          <a:br>
            <a:rPr lang="da-DK" sz="1500" kern="1200" noProof="0" dirty="0">
              <a:solidFill>
                <a:schemeClr val="bg1"/>
              </a:solidFill>
            </a:rPr>
          </a:br>
          <a:r>
            <a:rPr lang="da-DK" sz="1500" kern="1200" noProof="0" dirty="0">
              <a:solidFill>
                <a:schemeClr val="bg1"/>
              </a:solidFill>
            </a:rPr>
            <a:t>Titel</a:t>
          </a:r>
        </a:p>
      </dsp:txBody>
      <dsp:txXfrm>
        <a:off x="2798199" y="3081438"/>
        <a:ext cx="2379213" cy="487349"/>
      </dsp:txXfrm>
    </dsp:sp>
    <dsp:sp modelId="{1223E777-77CB-4A9A-BF21-12B513842696}">
      <dsp:nvSpPr>
        <dsp:cNvPr id="0" name=""/>
        <dsp:cNvSpPr/>
      </dsp:nvSpPr>
      <dsp:spPr>
        <a:xfrm>
          <a:off x="2798199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5686101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5593774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da-DK" sz="1500" kern="1200" noProof="0" dirty="0">
              <a:solidFill>
                <a:schemeClr val="bg1"/>
              </a:solidFill>
            </a:rPr>
            <a:t>Navn</a:t>
          </a:r>
          <a:br>
            <a:rPr lang="da-DK" sz="1500" kern="1200" noProof="0" dirty="0">
              <a:solidFill>
                <a:schemeClr val="bg1"/>
              </a:solidFill>
            </a:rPr>
          </a:br>
          <a:r>
            <a:rPr lang="da-DK" sz="1500" kern="1200" noProof="0" dirty="0">
              <a:solidFill>
                <a:schemeClr val="bg1"/>
              </a:solidFill>
            </a:rPr>
            <a:t>Titel</a:t>
          </a:r>
        </a:p>
      </dsp:txBody>
      <dsp:txXfrm>
        <a:off x="5593774" y="3081438"/>
        <a:ext cx="2379213" cy="487349"/>
      </dsp:txXfrm>
    </dsp:sp>
    <dsp:sp modelId="{EE420F84-477D-4635-BEF8-66426E9A259D}">
      <dsp:nvSpPr>
        <dsp:cNvPr id="0" name=""/>
        <dsp:cNvSpPr/>
      </dsp:nvSpPr>
      <dsp:spPr>
        <a:xfrm>
          <a:off x="5593774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8E640-7EB5-4EF2-8C83-19A3E5328324}">
      <dsp:nvSpPr>
        <dsp:cNvPr id="0" name=""/>
        <dsp:cNvSpPr/>
      </dsp:nvSpPr>
      <dsp:spPr>
        <a:xfrm>
          <a:off x="8481676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C5F495-3DD9-41C8-99AE-150A333447D0}">
      <dsp:nvSpPr>
        <dsp:cNvPr id="0" name=""/>
        <dsp:cNvSpPr/>
      </dsp:nvSpPr>
      <dsp:spPr>
        <a:xfrm>
          <a:off x="8389349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da-DK" sz="1500" kern="1200" noProof="0" dirty="0">
              <a:solidFill>
                <a:schemeClr val="bg1"/>
              </a:solidFill>
            </a:rPr>
            <a:t>Navn</a:t>
          </a:r>
          <a:br>
            <a:rPr lang="da-DK" sz="1500" kern="1200" noProof="0" dirty="0">
              <a:solidFill>
                <a:schemeClr val="bg1"/>
              </a:solidFill>
            </a:rPr>
          </a:br>
          <a:r>
            <a:rPr lang="da-DK" sz="1500" kern="1200" noProof="0" dirty="0">
              <a:solidFill>
                <a:schemeClr val="bg1"/>
              </a:solidFill>
            </a:rPr>
            <a:t>Titel</a:t>
          </a:r>
        </a:p>
      </dsp:txBody>
      <dsp:txXfrm>
        <a:off x="8389349" y="3081438"/>
        <a:ext cx="2379213" cy="487349"/>
      </dsp:txXfrm>
    </dsp:sp>
    <dsp:sp modelId="{5A7600AF-A34B-4D03-B3D6-B3C760AE8E06}">
      <dsp:nvSpPr>
        <dsp:cNvPr id="0" name=""/>
        <dsp:cNvSpPr/>
      </dsp:nvSpPr>
      <dsp:spPr>
        <a:xfrm>
          <a:off x="8389349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909957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1934" y="2872740"/>
          <a:ext cx="2062943" cy="662940"/>
        </a:xfrm>
        <a:prstGeom prst="homePlate">
          <a:avLst>
            <a:gd name="adj" fmla="val 25000"/>
          </a:avLst>
        </a:prstGeom>
        <a:solidFill>
          <a:schemeClr val="accent2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 dirty="0"/>
            <a:t>Titel</a:t>
          </a:r>
        </a:p>
      </dsp:txBody>
      <dsp:txXfrm>
        <a:off x="1934" y="2872740"/>
        <a:ext cx="1980076" cy="662940"/>
      </dsp:txXfrm>
    </dsp:sp>
    <dsp:sp modelId="{810D7AA7-A541-4507-BE7F-36CCF210089F}">
      <dsp:nvSpPr>
        <dsp:cNvPr id="0" name=""/>
        <dsp:cNvSpPr/>
      </dsp:nvSpPr>
      <dsp:spPr>
        <a:xfrm>
          <a:off x="166970" y="982941"/>
          <a:ext cx="1675110" cy="1790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100" b="0" i="0" u="none" kern="1200" noProof="0" dirty="0"/>
            <a:t>Hvis du vil starte en præsentation, skal du gå til fanen Slideshow og vælge Fra begyndelsen.</a:t>
          </a:r>
          <a:endParaRPr lang="da-DK" sz="1100" kern="1200" noProof="0" dirty="0"/>
        </a:p>
      </dsp:txBody>
      <dsp:txXfrm>
        <a:off x="166970" y="982941"/>
        <a:ext cx="1675110" cy="1790777"/>
      </dsp:txXfrm>
    </dsp:sp>
    <dsp:sp modelId="{E41E7729-FD3F-426D-804C-45BD60BD762D}">
      <dsp:nvSpPr>
        <dsp:cNvPr id="0" name=""/>
        <dsp:cNvSpPr/>
      </dsp:nvSpPr>
      <dsp:spPr>
        <a:xfrm rot="5400000">
          <a:off x="1049839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1961731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 dirty="0"/>
            <a:t>Titel</a:t>
          </a:r>
        </a:p>
      </dsp:txBody>
      <dsp:txXfrm>
        <a:off x="2127466" y="2872740"/>
        <a:ext cx="1731473" cy="662940"/>
      </dsp:txXfrm>
    </dsp:sp>
    <dsp:sp modelId="{5E07F9E4-149C-4A89-848F-4ABDD305F0C5}">
      <dsp:nvSpPr>
        <dsp:cNvPr id="0" name=""/>
        <dsp:cNvSpPr/>
      </dsp:nvSpPr>
      <dsp:spPr>
        <a:xfrm>
          <a:off x="2126766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100" b="0" i="0" u="none" kern="1200" noProof="0" dirty="0"/>
            <a:t>Hvis du vil have vist Præsentationsvisning skal du i visningen Slideshow nederst til venstre på kontrolbjælken vælge de tre prikker, og derefter skal du vælge Vis Præsentationsvisning. </a:t>
          </a:r>
          <a:endParaRPr lang="da-DK" sz="1100" kern="1200" noProof="0" dirty="0"/>
        </a:p>
      </dsp:txBody>
      <dsp:txXfrm>
        <a:off x="2126766" y="982941"/>
        <a:ext cx="1675110" cy="1414310"/>
      </dsp:txXfrm>
    </dsp:sp>
    <dsp:sp modelId="{473F2067-7126-4D56-A328-5A8CFD3D8D52}">
      <dsp:nvSpPr>
        <dsp:cNvPr id="0" name=""/>
        <dsp:cNvSpPr/>
      </dsp:nvSpPr>
      <dsp:spPr>
        <a:xfrm rot="5400000">
          <a:off x="3009635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3921528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5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 dirty="0"/>
            <a:t>Titel</a:t>
          </a:r>
        </a:p>
      </dsp:txBody>
      <dsp:txXfrm>
        <a:off x="4087263" y="2872740"/>
        <a:ext cx="1731473" cy="662940"/>
      </dsp:txXfrm>
    </dsp:sp>
    <dsp:sp modelId="{FD7B29F2-0D66-4B4B-BC8A-82DA23575305}">
      <dsp:nvSpPr>
        <dsp:cNvPr id="0" name=""/>
        <dsp:cNvSpPr/>
      </dsp:nvSpPr>
      <dsp:spPr>
        <a:xfrm>
          <a:off x="4086563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100" b="0" i="0" u="none" kern="1200" noProof="0" dirty="0"/>
            <a:t>Talernoterne er synlige på din skærm under præsentationen, men de er ikke synlige for tilhørerne. </a:t>
          </a:r>
          <a:endParaRPr lang="da-DK" sz="1100" kern="1200" noProof="0" dirty="0"/>
        </a:p>
      </dsp:txBody>
      <dsp:txXfrm>
        <a:off x="4086563" y="982941"/>
        <a:ext cx="1675110" cy="1414310"/>
      </dsp:txXfrm>
    </dsp:sp>
    <dsp:sp modelId="{2377F551-4CF6-4656-B644-60A7FC1B0F64}">
      <dsp:nvSpPr>
        <dsp:cNvPr id="0" name=""/>
        <dsp:cNvSpPr/>
      </dsp:nvSpPr>
      <dsp:spPr>
        <a:xfrm rot="5400000">
          <a:off x="4969432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ED255C-64AC-4764-BC2C-7679ECCC9FE9}">
      <dsp:nvSpPr>
        <dsp:cNvPr id="0" name=""/>
        <dsp:cNvSpPr/>
      </dsp:nvSpPr>
      <dsp:spPr>
        <a:xfrm>
          <a:off x="5881324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3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 dirty="0"/>
            <a:t>Titel</a:t>
          </a:r>
        </a:p>
      </dsp:txBody>
      <dsp:txXfrm>
        <a:off x="6047059" y="2872740"/>
        <a:ext cx="1731473" cy="662940"/>
      </dsp:txXfrm>
    </dsp:sp>
    <dsp:sp modelId="{1F1B09A6-DA7E-41D1-B8A6-E3B6E775E5C1}">
      <dsp:nvSpPr>
        <dsp:cNvPr id="0" name=""/>
        <dsp:cNvSpPr/>
      </dsp:nvSpPr>
      <dsp:spPr>
        <a:xfrm>
          <a:off x="6046360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100" b="0" i="0" u="none" kern="1200" noProof="0" dirty="0"/>
            <a:t>Ruden Noter er et felt, der vises under hvert slide. Tryk på den for at tilføje noter. </a:t>
          </a:r>
          <a:endParaRPr lang="da-DK" sz="1100" kern="1200" noProof="0" dirty="0"/>
        </a:p>
      </dsp:txBody>
      <dsp:txXfrm>
        <a:off x="6046360" y="982941"/>
        <a:ext cx="1675110" cy="1414310"/>
      </dsp:txXfrm>
    </dsp:sp>
    <dsp:sp modelId="{E2C584B7-5B6E-4F6E-A7B8-E679FEF7BC4D}">
      <dsp:nvSpPr>
        <dsp:cNvPr id="0" name=""/>
        <dsp:cNvSpPr/>
      </dsp:nvSpPr>
      <dsp:spPr>
        <a:xfrm rot="5400000">
          <a:off x="6929229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9F8758-DA9D-4018-859A-710084D7ABF3}">
      <dsp:nvSpPr>
        <dsp:cNvPr id="0" name=""/>
        <dsp:cNvSpPr/>
      </dsp:nvSpPr>
      <dsp:spPr>
        <a:xfrm>
          <a:off x="7841121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 dirty="0"/>
            <a:t>Titel</a:t>
          </a:r>
        </a:p>
      </dsp:txBody>
      <dsp:txXfrm>
        <a:off x="8006856" y="2872740"/>
        <a:ext cx="1731473" cy="662940"/>
      </dsp:txXfrm>
    </dsp:sp>
    <dsp:sp modelId="{B73D2BBA-574C-491E-A31C-8B6EA5CC871A}">
      <dsp:nvSpPr>
        <dsp:cNvPr id="0" name=""/>
        <dsp:cNvSpPr/>
      </dsp:nvSpPr>
      <dsp:spPr>
        <a:xfrm>
          <a:off x="8006156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100" b="0" i="0" u="none" kern="1200" noProof="0" dirty="0"/>
            <a:t>Hvis du ikke kan se ruden noter, eller hvis den er helt minimeret, skal du klikke på Noter på opgavelinjen i bunden af PowerPoint-vinduet. </a:t>
          </a:r>
          <a:endParaRPr lang="da-DK" sz="1100" kern="1200" noProof="0" dirty="0"/>
        </a:p>
      </dsp:txBody>
      <dsp:txXfrm>
        <a:off x="8006156" y="982941"/>
        <a:ext cx="1675110" cy="1414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Liste over personportrætter"/>
  <dgm:desc val="Liste over personportrætter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-proces"/>
  <dgm:desc val="Brug til at vise en fremgang; en tidslinje; sekventielle trin i en opgave, proces eller arbejdsproces; eller for at fremhæve bevægelse eller retning. Tekst i niveau 1 vises inde i en vinkelfigur, bortset fra et den første figur komme i en hjem-figur, mens tekst i niveau 2 vises over de usynlige rektangulære figurer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53696582-B007-431B-9F70-F01D3F1C71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FC91A418-5A8D-4312-959C-0378F7AFD5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4F08B9-05AB-4D01-8DEA-11450C7B59EE}" type="datetime1">
              <a:rPr lang="da-DK" smtClean="0"/>
              <a:t>14-11-2022</a:t>
            </a:fld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3A23142D-E31B-431E-A88C-7B540D61EE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D71F35C8-25D6-4472-8613-11637F1117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CEF65B-3732-4F37-BD14-10C30289E90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998248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6CD5D9-3242-4131-98BC-E4286A18D855}" type="datetime1">
              <a:rPr lang="da-DK" smtClean="0"/>
              <a:pPr/>
              <a:t>14-11-2022</a:t>
            </a:fld>
            <a:endParaRPr lang="da-DK" dirty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da-DK" noProof="0" smtClean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467079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573879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12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46642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895781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09249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9760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02007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51424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98199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88136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687188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38155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a-DK" smtClean="0"/>
              <a:t>10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8235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 noProof="0"/>
              <a:t>Klik for at redigere undertiteltypografien i masteren</a:t>
            </a:r>
          </a:p>
        </p:txBody>
      </p:sp>
      <p:cxnSp>
        <p:nvCxnSpPr>
          <p:cNvPr id="11" name="Lige forbindelse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cxnSp>
        <p:nvCxnSpPr>
          <p:cNvPr id="10" name="Lige forbindelse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fik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4" name="Grafik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6" name="Grafik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</p:txBody>
      </p:sp>
      <p:cxnSp>
        <p:nvCxnSpPr>
          <p:cNvPr id="10" name="Lige forbindelse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fik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4" name="Grafik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6" name="Grafik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5" name="Pladsholder til tekst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17" name="Pladsholder til indhold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da-DK" noProof="0"/>
              <a:t>Titel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 noProof="0"/>
              <a:t>Klik for at redigere undertiteltypografien i masteren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cxnSp>
        <p:nvCxnSpPr>
          <p:cNvPr id="7" name="Lige forbindelse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ktangel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13" name="Pladsholder til billed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10" name="Pladsholder til billede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11" name="Pladsholder til billede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un titel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dsholder til billede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32" name="Pladsholder til billede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31" name="Pladsholder til billede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30" name="Pladsholder til billede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3/9/20XX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sp>
        <p:nvSpPr>
          <p:cNvPr id="8" name="Grafik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0" name="Grafik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2" name="Grafik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cxnSp>
        <p:nvCxnSpPr>
          <p:cNvPr id="14" name="Lige forbindelse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ladsholder til tekst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a-DK" noProof="0"/>
              <a:t>Klik for at redigere i master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3/9/20XX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  <p:cxnSp>
        <p:nvCxnSpPr>
          <p:cNvPr id="6" name="Lige forbindelse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3/9/20XX</a:t>
            </a:r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  <p:cxnSp>
        <p:nvCxnSpPr>
          <p:cNvPr id="5" name="Lige forbindelse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3/9/20XX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  <p:cxnSp>
        <p:nvCxnSpPr>
          <p:cNvPr id="8" name="Lige forbindelse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3/9/20XX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  <p:cxnSp>
        <p:nvCxnSpPr>
          <p:cNvPr id="8" name="Lige forbindelse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 2,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 noProof="0"/>
              <a:t>Klik for at redigere undertiteltypografien i masteren</a:t>
            </a:r>
          </a:p>
        </p:txBody>
      </p:sp>
      <p:cxnSp>
        <p:nvCxnSpPr>
          <p:cNvPr id="9" name="Lige forbindelse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fik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21" name="Grafik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23" name="Grafik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Kun titel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dsholder til billede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Titel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3/9/20XX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cxnSp>
        <p:nvCxnSpPr>
          <p:cNvPr id="14" name="Lige forbindelse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ladsholder til tekst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11" name="Grafik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3" name="Grafik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7" name="Grafik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dsholder til billede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a-DK" noProof="0"/>
              <a:t>3/9/20XX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cxnSp>
        <p:nvCxnSpPr>
          <p:cNvPr id="9" name="Lige forbindelse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fik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9" name="Grafik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fsnitsoverskrif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 noProof="0"/>
              <a:t>Klik for at redigere undertiteltypografien i masteren</a:t>
            </a:r>
          </a:p>
        </p:txBody>
      </p:sp>
      <p:sp>
        <p:nvSpPr>
          <p:cNvPr id="4" name="Grafik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5" name="Grafik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6" name="Grafik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7" name="Grafik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1" name="Grafik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3" name="Grafik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  <p:cxnSp>
        <p:nvCxnSpPr>
          <p:cNvPr id="7" name="Lige forbindelse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 noProof="0"/>
              <a:t>Klik for at redigere undertiteltypografien i masteren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cxnSp>
        <p:nvCxnSpPr>
          <p:cNvPr id="7" name="Lige forbindelse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ktangel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13" name="Pladsholder til billed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Klik på ikonet for at tilføje et billede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el og indhold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Titel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3/9/20XX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sp>
        <p:nvSpPr>
          <p:cNvPr id="9" name="Grafik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1" name="Grafik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cxnSp>
        <p:nvCxnSpPr>
          <p:cNvPr id="8" name="Lige forbindelse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fik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2" name="Grafik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  <p:sp>
        <p:nvSpPr>
          <p:cNvPr id="14" name="Grafik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a-DK" noProof="0"/>
              <a:t>3/9/20XX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a-DK" noProof="0"/>
              <a:t>Præsentationstitel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da-DK" noProof="0" smtClean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400" spc="400" dirty="0">
                <a:solidFill>
                  <a:schemeClr val="bg1"/>
                </a:solidFill>
              </a:rPr>
              <a:t>Deep learning </a:t>
            </a:r>
            <a:r>
              <a:rPr lang="da-DK" sz="5400" spc="400" dirty="0" err="1">
                <a:solidFill>
                  <a:schemeClr val="bg1"/>
                </a:solidFill>
              </a:rPr>
              <a:t>project</a:t>
            </a:r>
            <a:endParaRPr lang="da-DK" dirty="0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7" y="4700016"/>
            <a:ext cx="6215855" cy="1197864"/>
          </a:xfrm>
        </p:spPr>
        <p:txBody>
          <a:bodyPr rtlCol="0"/>
          <a:lstStyle/>
          <a:p>
            <a:pPr rtl="0"/>
            <a:r>
              <a:rPr lang="da-DK" dirty="0"/>
              <a:t>Image </a:t>
            </a:r>
            <a:r>
              <a:rPr lang="da-DK" dirty="0" err="1"/>
              <a:t>Caption</a:t>
            </a:r>
            <a:r>
              <a:rPr lang="da-DK" dirty="0"/>
              <a:t> 	Neural Network Model (ICNNM)</a:t>
            </a:r>
          </a:p>
          <a:p>
            <a:pPr rtl="0"/>
            <a:endParaRPr lang="da-DK" sz="2000" dirty="0">
              <a:solidFill>
                <a:schemeClr val="bg1"/>
              </a:solidFill>
            </a:endParaRPr>
          </a:p>
          <a:p>
            <a:pPr rtl="0"/>
            <a:r>
              <a:rPr lang="da-DK" sz="1200" dirty="0"/>
              <a:t>Alex Kolby, Eskild Andersen &amp; Simon Rydder</a:t>
            </a:r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485278-3D07-466F-8351-667A2EBEA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a-DK" dirty="0"/>
              <a:t>Tidslinje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B55FF1C-3CBD-419A-9DE4-7A8AA637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da-DK" b="1" cap="all" spc="100" smtClean="0">
                <a:solidFill>
                  <a:schemeClr val="accent2"/>
                </a:solidFill>
              </a:rPr>
              <a:pPr rtl="0">
                <a:spcAft>
                  <a:spcPts val="600"/>
                </a:spcAft>
              </a:pPr>
              <a:t>10</a:t>
            </a:fld>
            <a:endParaRPr lang="da-DK" b="1" cap="all" spc="100" dirty="0">
              <a:solidFill>
                <a:schemeClr val="accent2"/>
              </a:solidFill>
            </a:endParaRPr>
          </a:p>
        </p:txBody>
      </p:sp>
      <p:graphicFrame>
        <p:nvGraphicFramePr>
          <p:cNvPr id="14" name="Pladsholder til indhold 6" descr="SmartArt-grafik, tidslinje">
            <a:extLst>
              <a:ext uri="{FF2B5EF4-FFF2-40B4-BE49-F238E27FC236}">
                <a16:creationId xmlns:a16="http://schemas.microsoft.com/office/drawing/2014/main" id="{CEC6DA80-0404-4CED-A682-9D41A16B34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7876015"/>
              </p:ext>
            </p:extLst>
          </p:nvPr>
        </p:nvGraphicFramePr>
        <p:xfrm>
          <a:off x="1447800" y="1325880"/>
          <a:ext cx="99060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59288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a-DK" sz="5400"/>
              <a:t>Titel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800" y="1681163"/>
            <a:ext cx="4549775" cy="823912"/>
          </a:xfrm>
        </p:spPr>
        <p:txBody>
          <a:bodyPr rtlCol="0"/>
          <a:lstStyle/>
          <a:p>
            <a:pPr rtl="0"/>
            <a:r>
              <a:rPr lang="da-DK"/>
              <a:t>Undertitel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800" y="2505075"/>
            <a:ext cx="4549775" cy="3684588"/>
          </a:xfrm>
        </p:spPr>
        <p:txBody>
          <a:bodyPr rtlCol="0">
            <a:normAutofit/>
          </a:bodyPr>
          <a:lstStyle/>
          <a:p>
            <a:pPr rtl="0"/>
            <a:r>
              <a:rPr lang="da-DK" sz="2000"/>
              <a:t>Tilføj tekst, bileder, kunst og videoer. </a:t>
            </a:r>
          </a:p>
          <a:p>
            <a:pPr rtl="0"/>
            <a:r>
              <a:rPr lang="da-DK" sz="2000"/>
              <a:t>Tilføj overgange, animationer og bevægelse. </a:t>
            </a:r>
          </a:p>
          <a:p>
            <a:pPr rtl="0"/>
            <a:r>
              <a:rPr lang="da-DK" sz="2000"/>
              <a:t>Gem til OneDrive for at hente dine præsentationer fra din computer, tablet eller telefon. 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3206" y="1681163"/>
            <a:ext cx="4572182" cy="823912"/>
          </a:xfrm>
        </p:spPr>
        <p:txBody>
          <a:bodyPr rtlCol="0"/>
          <a:lstStyle/>
          <a:p>
            <a:pPr rtl="0"/>
            <a:r>
              <a:rPr lang="da-DK"/>
              <a:t>Undertitel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3206" y="2505075"/>
            <a:ext cx="4572182" cy="3684588"/>
          </a:xfrm>
        </p:spPr>
        <p:txBody>
          <a:bodyPr rtlCol="0">
            <a:normAutofit/>
          </a:bodyPr>
          <a:lstStyle/>
          <a:p>
            <a:pPr rtl="0"/>
            <a:r>
              <a:rPr lang="da-DK" sz="2000"/>
              <a:t>Åbn ruden Designforslag for at give dine slides et facelift med det samme. </a:t>
            </a:r>
          </a:p>
          <a:p>
            <a:pPr rtl="0"/>
            <a:r>
              <a:rPr lang="da-DK" sz="2000"/>
              <a:t>Når vi har designidéer, viser vi dig dem lige her. </a:t>
            </a:r>
          </a:p>
        </p:txBody>
      </p:sp>
    </p:spTree>
    <p:extLst>
      <p:ext uri="{BB962C8B-B14F-4D97-AF65-F5344CB8AC3E}">
        <p14:creationId xmlns:p14="http://schemas.microsoft.com/office/powerpoint/2010/main" val="3124766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a-DK" sz="5400"/>
              <a:t>Titel 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800" y="1681163"/>
            <a:ext cx="2834640" cy="823912"/>
          </a:xfrm>
        </p:spPr>
        <p:txBody>
          <a:bodyPr rtlCol="0">
            <a:normAutofit/>
          </a:bodyPr>
          <a:lstStyle/>
          <a:p>
            <a:pPr rtl="0"/>
            <a:r>
              <a:rPr lang="da-DK"/>
              <a:t>Undertitel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800" y="2505075"/>
            <a:ext cx="2834640" cy="3987800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da-DK" sz="2000"/>
              <a:t>Tilføj tekst, bileder, kunst og videoer. </a:t>
            </a:r>
          </a:p>
          <a:p>
            <a:pPr rtl="0">
              <a:lnSpc>
                <a:spcPct val="100000"/>
              </a:lnSpc>
            </a:pPr>
            <a:r>
              <a:rPr lang="da-DK" sz="2000"/>
              <a:t>Tilføj overgange, animationer og bevægelse. </a:t>
            </a:r>
          </a:p>
          <a:p>
            <a:pPr rtl="0">
              <a:lnSpc>
                <a:spcPct val="100000"/>
              </a:lnSpc>
            </a:pPr>
            <a:r>
              <a:rPr lang="da-DK" sz="2000"/>
              <a:t>Gem til OneDrive for at hente dine præsentationer fra din computer, tablet eller telefon. 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7335" y="1681163"/>
            <a:ext cx="2834640" cy="823912"/>
          </a:xfrm>
        </p:spPr>
        <p:txBody>
          <a:bodyPr rtlCol="0">
            <a:normAutofit/>
          </a:bodyPr>
          <a:lstStyle/>
          <a:p>
            <a:pPr rtl="0"/>
            <a:r>
              <a:rPr lang="da-DK"/>
              <a:t>Undertitel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7335" y="2505075"/>
            <a:ext cx="2834640" cy="3684588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da-DK" sz="2000"/>
              <a:t>Åbn ruden Designforslag for at give dine slides et facelift med det samme. </a:t>
            </a:r>
          </a:p>
          <a:p>
            <a:pPr rtl="0">
              <a:lnSpc>
                <a:spcPct val="100000"/>
              </a:lnSpc>
            </a:pPr>
            <a:r>
              <a:rPr lang="da-DK" sz="2000"/>
              <a:t>Når vi har designidéer, viser vi dig dem lige her. </a:t>
            </a:r>
          </a:p>
        </p:txBody>
      </p:sp>
      <p:sp>
        <p:nvSpPr>
          <p:cNvPr id="11" name="Pladsholder til tekst 4">
            <a:extLst>
              <a:ext uri="{FF2B5EF4-FFF2-40B4-BE49-F238E27FC236}">
                <a16:creationId xmlns:a16="http://schemas.microsoft.com/office/drawing/2014/main" id="{CE6B5B72-43F9-4438-A504-FD3C083AB96D}"/>
              </a:ext>
            </a:extLst>
          </p:cNvPr>
          <p:cNvSpPr txBox="1">
            <a:spLocks/>
          </p:cNvSpPr>
          <p:nvPr/>
        </p:nvSpPr>
        <p:spPr>
          <a:xfrm>
            <a:off x="8526870" y="1681163"/>
            <a:ext cx="283464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da-DK"/>
              <a:t>Undertitel</a:t>
            </a:r>
          </a:p>
        </p:txBody>
      </p:sp>
      <p:sp>
        <p:nvSpPr>
          <p:cNvPr id="13" name="Pladsholder til indhold 5">
            <a:extLst>
              <a:ext uri="{FF2B5EF4-FFF2-40B4-BE49-F238E27FC236}">
                <a16:creationId xmlns:a16="http://schemas.microsoft.com/office/drawing/2014/main" id="{DE486408-F529-4D60-A080-911A0851FE1B}"/>
              </a:ext>
            </a:extLst>
          </p:cNvPr>
          <p:cNvSpPr txBox="1">
            <a:spLocks/>
          </p:cNvSpPr>
          <p:nvPr/>
        </p:nvSpPr>
        <p:spPr>
          <a:xfrm>
            <a:off x="8526870" y="2505075"/>
            <a:ext cx="2834640" cy="398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10000"/>
              </a:lnSpc>
            </a:pPr>
            <a:r>
              <a:rPr lang="da-DK" sz="2000"/>
              <a:t>Dette PowerPoint-tema bruger sit eget, unikke sæt farver, skrifttyper og effekter til at skabe disse slides' generelle udseende og funktionalitet. </a:t>
            </a:r>
          </a:p>
          <a:p>
            <a:pPr rtl="0">
              <a:lnSpc>
                <a:spcPct val="110000"/>
              </a:lnSpc>
            </a:pPr>
            <a:r>
              <a:rPr lang="da-DK" sz="2000"/>
              <a:t>PowerPoint har masser af temaer, der giver din præsentation det helt rigtige udtryk. </a:t>
            </a:r>
          </a:p>
        </p:txBody>
      </p:sp>
    </p:spTree>
    <p:extLst>
      <p:ext uri="{BB962C8B-B14F-4D97-AF65-F5344CB8AC3E}">
        <p14:creationId xmlns:p14="http://schemas.microsoft.com/office/powerpoint/2010/main" val="1403455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FB28F-C9D7-439B-B863-44B4E851A0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/>
              <a:t>Oversigt</a:t>
            </a:r>
          </a:p>
        </p:txBody>
      </p:sp>
      <p:sp>
        <p:nvSpPr>
          <p:cNvPr id="8" name="Undertitel 7">
            <a:extLst>
              <a:ext uri="{FF2B5EF4-FFF2-40B4-BE49-F238E27FC236}">
                <a16:creationId xmlns:a16="http://schemas.microsoft.com/office/drawing/2014/main" id="{50061247-EA4F-4DFA-AFCE-648487762C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/>
              <a:t>Du kan med PowerPoint oprette præsentationer og dele dit arbejde med andre, uanset hvor de er. Skriv teksten du ønsker her for at komme i gang. Du kan også tilføje billeder, kunst og videoer på denne skabelon. Gem til OneDrive, og få adgang til dine præsentationer fra din computer, tablet eller telefon. </a:t>
            </a:r>
          </a:p>
        </p:txBody>
      </p:sp>
      <p:pic>
        <p:nvPicPr>
          <p:cNvPr id="22" name="Pladsholder til billede 21" descr="bjerge under himlen nær skumringstid">
            <a:extLst>
              <a:ext uri="{FF2B5EF4-FFF2-40B4-BE49-F238E27FC236}">
                <a16:creationId xmlns:a16="http://schemas.microsoft.com/office/drawing/2014/main" id="{D8AC51EB-1C22-4303-8354-FC97950C7D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63" b="63"/>
          <a:stretch/>
        </p:blipFill>
        <p:spPr/>
      </p:pic>
      <p:pic>
        <p:nvPicPr>
          <p:cNvPr id="18" name="Pladsholder til billede 17" descr="bjerge ved solnedgang">
            <a:extLst>
              <a:ext uri="{FF2B5EF4-FFF2-40B4-BE49-F238E27FC236}">
                <a16:creationId xmlns:a16="http://schemas.microsoft.com/office/drawing/2014/main" id="{B503D699-E643-4969-9463-5C6331D0C8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177" b="177"/>
          <a:stretch/>
        </p:blipFill>
        <p:spPr/>
      </p:pic>
      <p:pic>
        <p:nvPicPr>
          <p:cNvPr id="20" name="Pladsholder til billede 19" descr="bjerge ved solnedgang">
            <a:extLst>
              <a:ext uri="{FF2B5EF4-FFF2-40B4-BE49-F238E27FC236}">
                <a16:creationId xmlns:a16="http://schemas.microsoft.com/office/drawing/2014/main" id="{B8714555-7486-4DD7-A96C-52C27648358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t="209" b="209"/>
          <a:stretch/>
        </p:blipFill>
        <p:spPr/>
      </p:pic>
      <p:sp>
        <p:nvSpPr>
          <p:cNvPr id="23" name="Pladsholder til sidefod 22">
            <a:extLst>
              <a:ext uri="{FF2B5EF4-FFF2-40B4-BE49-F238E27FC236}">
                <a16:creationId xmlns:a16="http://schemas.microsoft.com/office/drawing/2014/main" id="{249ACE4E-0038-4BA2-8883-8C3F73B7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/>
              <a:t>Præsentationstitel</a:t>
            </a:r>
          </a:p>
        </p:txBody>
      </p:sp>
      <p:sp>
        <p:nvSpPr>
          <p:cNvPr id="24" name="Pladsholder til slidenummer 23">
            <a:extLst>
              <a:ext uri="{FF2B5EF4-FFF2-40B4-BE49-F238E27FC236}">
                <a16:creationId xmlns:a16="http://schemas.microsoft.com/office/drawing/2014/main" id="{9A686A52-7630-4675-B383-8C2AD252E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 rtl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84772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dsholder til dato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/>
              <a:t>3/9/20XX</a:t>
            </a:r>
          </a:p>
        </p:txBody>
      </p:sp>
      <p:sp>
        <p:nvSpPr>
          <p:cNvPr id="24" name="Pladsholder til slidenumm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 rtl="0"/>
              <a:t>14</a:t>
            </a:fld>
            <a:endParaRPr lang="da-DK"/>
          </a:p>
        </p:txBody>
      </p:sp>
      <p:sp>
        <p:nvSpPr>
          <p:cNvPr id="23" name="Pladsholder til sidefod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/>
              <a:t>Præsentationstitel</a:t>
            </a:r>
          </a:p>
        </p:txBody>
      </p:sp>
      <p:pic>
        <p:nvPicPr>
          <p:cNvPr id="9" name="Pladsholder til billede 8" descr="bjerge ved solnedgang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41" b="41"/>
          <a:stretch/>
        </p:blipFill>
        <p:spPr/>
      </p:pic>
      <p:pic>
        <p:nvPicPr>
          <p:cNvPr id="11" name="Pladsholder til billede 10" descr="bjerge ved solnedgang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347" b="347"/>
          <a:stretch/>
        </p:blipFill>
        <p:spPr/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/>
              <a:t>Tak</a:t>
            </a:r>
          </a:p>
        </p:txBody>
      </p:sp>
      <p:sp>
        <p:nvSpPr>
          <p:cNvPr id="7" name="Pladsholder til tekst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da-DK"/>
              <a:t>Oplægsholderens navn</a:t>
            </a:r>
          </a:p>
          <a:p>
            <a:pPr rtl="0"/>
            <a:r>
              <a:rPr lang="da-DK"/>
              <a:t>Mailadresse</a:t>
            </a:r>
          </a:p>
          <a:p>
            <a:pPr rtl="0"/>
            <a:r>
              <a:rPr lang="da-DK"/>
              <a:t>Websted</a:t>
            </a:r>
          </a:p>
          <a:p>
            <a:pPr rtl="0"/>
            <a:endParaRPr lang="da-DK"/>
          </a:p>
        </p:txBody>
      </p:sp>
      <p:pic>
        <p:nvPicPr>
          <p:cNvPr id="15" name="Pladsholder til billede 14" descr="bjerge under himlen nær skumringstid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16" r="16"/>
          <a:stretch/>
        </p:blipFill>
        <p:spPr/>
      </p:pic>
      <p:pic>
        <p:nvPicPr>
          <p:cNvPr id="13" name="Pladsholder til billede 12" descr="bjerger under nattehimlen lige før daggry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E865D7-B625-0540-F75E-0B00BCEC8E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err="1"/>
              <a:t>idea</a:t>
            </a:r>
            <a:endParaRPr lang="da-DK" dirty="0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5040A6AB-4146-3815-B911-0C6034B22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8370" y="4275262"/>
            <a:ext cx="5093208" cy="1197864"/>
          </a:xfrm>
        </p:spPr>
        <p:txBody>
          <a:bodyPr/>
          <a:lstStyle/>
          <a:p>
            <a:r>
              <a:rPr lang="da-DK" dirty="0"/>
              <a:t>Learn model to </a:t>
            </a:r>
            <a:r>
              <a:rPr lang="da-DK" dirty="0" err="1"/>
              <a:t>generate</a:t>
            </a:r>
            <a:r>
              <a:rPr lang="da-DK" dirty="0"/>
              <a:t> </a:t>
            </a:r>
            <a:r>
              <a:rPr lang="da-DK" dirty="0" err="1"/>
              <a:t>captions</a:t>
            </a:r>
            <a:r>
              <a:rPr lang="da-DK" dirty="0"/>
              <a:t> to images </a:t>
            </a:r>
            <a:r>
              <a:rPr lang="da-DK" dirty="0" err="1"/>
              <a:t>using</a:t>
            </a:r>
            <a:r>
              <a:rPr lang="da-DK" dirty="0"/>
              <a:t> a CNN-</a:t>
            </a:r>
            <a:r>
              <a:rPr lang="da-DK" dirty="0" err="1"/>
              <a:t>network</a:t>
            </a:r>
            <a:r>
              <a:rPr lang="da-DK" dirty="0"/>
              <a:t> &amp; </a:t>
            </a:r>
            <a:r>
              <a:rPr lang="da-DK" dirty="0" err="1"/>
              <a:t>autoencoder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36275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2204" y="585216"/>
            <a:ext cx="7414604" cy="2276856"/>
          </a:xfrm>
        </p:spPr>
        <p:txBody>
          <a:bodyPr rtlCol="0">
            <a:normAutofit/>
          </a:bodyPr>
          <a:lstStyle/>
          <a:p>
            <a:pPr rtl="0"/>
            <a:r>
              <a:rPr lang="da-DK" sz="4000" b="1" cap="all" spc="400" dirty="0" err="1">
                <a:solidFill>
                  <a:schemeClr val="bg1"/>
                </a:solidFill>
                <a:latin typeface="+mn-lt"/>
              </a:rPr>
              <a:t>Describe</a:t>
            </a:r>
            <a:r>
              <a:rPr lang="da-DK" sz="4000" b="1" cap="all" spc="400" dirty="0">
                <a:solidFill>
                  <a:schemeClr val="bg1"/>
                </a:solidFill>
                <a:latin typeface="+mn-lt"/>
              </a:rPr>
              <a:t> data</a:t>
            </a:r>
            <a:endParaRPr lang="da-DK" sz="4000" dirty="0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>
            <a:normAutofit fontScale="47500" lnSpcReduction="20000"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3800" dirty="0"/>
              <a:t>1 GB of image data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800" dirty="0"/>
              <a:t>8.091 images in total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a-DK" sz="3800" dirty="0" err="1"/>
              <a:t>Different</a:t>
            </a:r>
            <a:r>
              <a:rPr lang="da-DK" sz="3800" dirty="0"/>
              <a:t> image-</a:t>
            </a:r>
            <a:r>
              <a:rPr lang="da-DK" sz="3800" dirty="0" err="1"/>
              <a:t>sizes</a:t>
            </a:r>
            <a:endParaRPr lang="da-DK" sz="38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dirty="0"/>
          </a:p>
          <a:p>
            <a:pPr algn="r" rtl="0"/>
            <a:r>
              <a:rPr lang="en-US" dirty="0"/>
              <a:t>8.091 images in total</a:t>
            </a:r>
          </a:p>
          <a:p>
            <a:pPr algn="r" rtl="0"/>
            <a:r>
              <a:rPr lang="da-DK" dirty="0" err="1"/>
              <a:t>Different</a:t>
            </a:r>
            <a:r>
              <a:rPr lang="da-DK" dirty="0"/>
              <a:t> image-</a:t>
            </a:r>
            <a:r>
              <a:rPr lang="da-DK" dirty="0" err="1"/>
              <a:t>sizes</a:t>
            </a:r>
            <a:endParaRPr lang="da-DK" dirty="0"/>
          </a:p>
          <a:p>
            <a:pPr algn="r" rtl="0"/>
            <a:r>
              <a:rPr lang="da-DK" dirty="0"/>
              <a:t>5 </a:t>
            </a:r>
            <a:r>
              <a:rPr lang="da-DK" dirty="0" err="1"/>
              <a:t>different</a:t>
            </a:r>
            <a:r>
              <a:rPr lang="da-DK" dirty="0"/>
              <a:t> </a:t>
            </a:r>
            <a:r>
              <a:rPr lang="da-DK" dirty="0" err="1"/>
              <a:t>captions</a:t>
            </a:r>
            <a:r>
              <a:rPr lang="da-DK" dirty="0"/>
              <a:t> for </a:t>
            </a:r>
            <a:r>
              <a:rPr lang="da-DK" dirty="0" err="1"/>
              <a:t>every</a:t>
            </a:r>
            <a:r>
              <a:rPr lang="da-DK" dirty="0"/>
              <a:t> image</a:t>
            </a:r>
          </a:p>
          <a:p>
            <a:pPr algn="r" rtl="0"/>
            <a:r>
              <a:rPr lang="da-DK" dirty="0" err="1"/>
              <a:t>Equals</a:t>
            </a:r>
            <a:r>
              <a:rPr lang="da-DK" dirty="0"/>
              <a:t> 40.460 </a:t>
            </a:r>
            <a:r>
              <a:rPr lang="da-DK" dirty="0" err="1"/>
              <a:t>captions</a:t>
            </a:r>
            <a:r>
              <a:rPr lang="da-DK" dirty="0"/>
              <a:t> in total</a:t>
            </a:r>
          </a:p>
          <a:p>
            <a:pPr algn="r" rtl="0"/>
            <a:r>
              <a:rPr lang="da-DK" dirty="0"/>
              <a:t>(Data </a:t>
            </a:r>
            <a:r>
              <a:rPr lang="da-DK" dirty="0" err="1"/>
              <a:t>description</a:t>
            </a:r>
            <a:r>
              <a:rPr lang="da-DK" dirty="0"/>
              <a:t> i </a:t>
            </a:r>
            <a:r>
              <a:rPr lang="da-DK" dirty="0" err="1"/>
              <a:t>python</a:t>
            </a:r>
            <a:r>
              <a:rPr lang="da-DK" dirty="0"/>
              <a:t>)</a:t>
            </a:r>
          </a:p>
          <a:p>
            <a:pPr algn="r" rtl="0"/>
            <a:endParaRPr lang="da-DK" dirty="0"/>
          </a:p>
          <a:p>
            <a:pPr algn="r" rtl="0"/>
            <a:endParaRPr lang="da-DK" sz="1800" dirty="0">
              <a:solidFill>
                <a:schemeClr val="bg1"/>
              </a:solidFill>
            </a:endParaRPr>
          </a:p>
          <a:p>
            <a:pPr algn="r" rtl="0"/>
            <a:r>
              <a:rPr lang="da-DK" sz="1800" dirty="0">
                <a:solidFill>
                  <a:schemeClr val="bg1"/>
                </a:solidFill>
              </a:rPr>
              <a:t>	</a:t>
            </a:r>
          </a:p>
        </p:txBody>
      </p:sp>
      <p:pic>
        <p:nvPicPr>
          <p:cNvPr id="6" name="Pladsholder til billede 5" descr="bjerge ved solnedgang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/>
      </p:pic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dirty="0"/>
              <a:t>15/11/2022</a:t>
            </a:r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 rtl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sz="5400" dirty="0" err="1"/>
              <a:t>What</a:t>
            </a:r>
            <a:r>
              <a:rPr lang="da-DK" sz="5400" dirty="0"/>
              <a:t> model?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62500" lnSpcReduction="20000"/>
          </a:bodyPr>
          <a:lstStyle/>
          <a:p>
            <a:pPr rtl="0"/>
            <a:r>
              <a:rPr lang="en-US" dirty="0"/>
              <a:t>CNN-RNN model</a:t>
            </a:r>
          </a:p>
          <a:p>
            <a:pPr rtl="0"/>
            <a:endParaRPr lang="en-US" dirty="0"/>
          </a:p>
          <a:p>
            <a:pPr rtl="0"/>
            <a:r>
              <a:rPr lang="en-US" dirty="0"/>
              <a:t>Make nice figure of model architecture</a:t>
            </a:r>
          </a:p>
          <a:p>
            <a:pPr rtl="0"/>
            <a:endParaRPr lang="en-US" dirty="0"/>
          </a:p>
          <a:p>
            <a:pPr rtl="0"/>
            <a:r>
              <a:rPr lang="en-US" dirty="0"/>
              <a:t>A</a:t>
            </a:r>
            <a:r>
              <a:rPr lang="da-DK" dirty="0" err="1"/>
              <a:t>nd</a:t>
            </a:r>
            <a:r>
              <a:rPr lang="da-DK" dirty="0"/>
              <a:t> </a:t>
            </a:r>
            <a:r>
              <a:rPr lang="da-DK" dirty="0" err="1"/>
              <a:t>what</a:t>
            </a:r>
            <a:r>
              <a:rPr lang="da-DK" dirty="0"/>
              <a:t> to </a:t>
            </a:r>
            <a:r>
              <a:rPr lang="da-DK" dirty="0" err="1"/>
              <a:t>learn</a:t>
            </a:r>
            <a:r>
              <a:rPr lang="da-DK" dirty="0"/>
              <a:t>?</a:t>
            </a:r>
          </a:p>
          <a:p>
            <a:pPr rtl="0"/>
            <a:endParaRPr lang="da-DK" dirty="0"/>
          </a:p>
          <a:p>
            <a:pPr rtl="0"/>
            <a:r>
              <a:rPr lang="da-DK" dirty="0"/>
              <a:t>Learn to </a:t>
            </a:r>
            <a:r>
              <a:rPr lang="da-DK" dirty="0" err="1"/>
              <a:t>generate</a:t>
            </a:r>
            <a:r>
              <a:rPr lang="da-DK" dirty="0"/>
              <a:t> </a:t>
            </a:r>
            <a:r>
              <a:rPr lang="da-DK" dirty="0" err="1"/>
              <a:t>captions</a:t>
            </a:r>
            <a:r>
              <a:rPr lang="da-DK" dirty="0"/>
              <a:t> from images.</a:t>
            </a:r>
          </a:p>
          <a:p>
            <a:pPr rtl="0"/>
            <a:endParaRPr lang="da-DK" dirty="0"/>
          </a:p>
          <a:p>
            <a:pPr rtl="0"/>
            <a:r>
              <a:rPr lang="da-DK" dirty="0"/>
              <a:t>And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exciting</a:t>
            </a:r>
            <a:r>
              <a:rPr lang="da-DK" dirty="0"/>
              <a:t>?</a:t>
            </a:r>
          </a:p>
          <a:p>
            <a:pPr rtl="0"/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fun</a:t>
            </a:r>
            <a:r>
              <a:rPr lang="da-DK" dirty="0"/>
              <a:t> and relevant for blind </a:t>
            </a:r>
            <a:r>
              <a:rPr lang="da-DK" dirty="0" err="1"/>
              <a:t>people</a:t>
            </a:r>
            <a:r>
              <a:rPr lang="da-DK" dirty="0"/>
              <a:t>?</a:t>
            </a:r>
          </a:p>
          <a:p>
            <a:pPr rtl="0"/>
            <a:r>
              <a:rPr lang="da-DK" dirty="0"/>
              <a:t>Nice dataset :D</a:t>
            </a:r>
          </a:p>
          <a:p>
            <a:pPr rtl="0"/>
            <a:endParaRPr lang="da-DK" dirty="0"/>
          </a:p>
        </p:txBody>
      </p:sp>
      <p:pic>
        <p:nvPicPr>
          <p:cNvPr id="8" name="Pladsholder til billede 7" descr="bjerger under nattehimlen lige før daggry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71" r="71"/>
          <a:stretch/>
        </p:blipFill>
        <p:spPr/>
      </p:pic>
      <p:sp>
        <p:nvSpPr>
          <p:cNvPr id="9" name="Pladsholder til dato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/>
              <a:t>3/9/20XX</a:t>
            </a:r>
          </a:p>
        </p:txBody>
      </p:sp>
      <p:sp>
        <p:nvSpPr>
          <p:cNvPr id="10" name="Pladsholder til sidefod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dirty="0"/>
              <a:t>Præsentationstitel</a:t>
            </a:r>
          </a:p>
        </p:txBody>
      </p:sp>
      <p:sp>
        <p:nvSpPr>
          <p:cNvPr id="11" name="Pladsholder til slidenumm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 rtl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b="1" cap="all" spc="400" dirty="0">
                <a:solidFill>
                  <a:schemeClr val="bg1"/>
                </a:solidFill>
                <a:latin typeface="+mn-lt"/>
              </a:rPr>
              <a:t>GØR DET INTERESSANT</a:t>
            </a:r>
            <a:endParaRPr lang="da-DK" dirty="0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a-DK" sz="5400" dirty="0"/>
              <a:t>Diagram</a:t>
            </a:r>
          </a:p>
        </p:txBody>
      </p:sp>
      <p:graphicFrame>
        <p:nvGraphicFramePr>
          <p:cNvPr id="8" name="Pladsholder til indhold 7" descr="diagram">
            <a:extLst>
              <a:ext uri="{FF2B5EF4-FFF2-40B4-BE49-F238E27FC236}">
                <a16:creationId xmlns:a16="http://schemas.microsoft.com/office/drawing/2014/main" id="{314209B2-7DC1-4F18-AD3E-91CE29A677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1938866"/>
              </p:ext>
            </p:extLst>
          </p:nvPr>
        </p:nvGraphicFramePr>
        <p:xfrm>
          <a:off x="1447800" y="2185945"/>
          <a:ext cx="9906000" cy="3650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Pladsholder til slidenumm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da-DK" b="1" cap="all" spc="100" smtClean="0">
                <a:solidFill>
                  <a:schemeClr val="accent2"/>
                </a:solidFill>
              </a:rPr>
              <a:t>6</a:t>
            </a:fld>
            <a:endParaRPr lang="da-DK" b="1" cap="all" spc="1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a-DK" sz="5400"/>
              <a:t>Tabel</a:t>
            </a:r>
          </a:p>
        </p:txBody>
      </p:sp>
      <p:graphicFrame>
        <p:nvGraphicFramePr>
          <p:cNvPr id="5" name="Tabel 5">
            <a:extLst>
              <a:ext uri="{FF2B5EF4-FFF2-40B4-BE49-F238E27FC236}">
                <a16:creationId xmlns:a16="http://schemas.microsoft.com/office/drawing/2014/main" id="{709A0DA2-E530-420B-ACE1-7D645AE7D0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6638513"/>
              </p:ext>
            </p:extLst>
          </p:nvPr>
        </p:nvGraphicFramePr>
        <p:xfrm>
          <a:off x="1447800" y="2209799"/>
          <a:ext cx="9753600" cy="301088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950720">
                  <a:extLst>
                    <a:ext uri="{9D8B030D-6E8A-4147-A177-3AD203B41FA5}">
                      <a16:colId xmlns:a16="http://schemas.microsoft.com/office/drawing/2014/main" val="3715394682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4203886316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1368357775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538162733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2004813969"/>
                    </a:ext>
                  </a:extLst>
                </a:gridCol>
              </a:tblGrid>
              <a:tr h="602177">
                <a:tc>
                  <a:txBody>
                    <a:bodyPr/>
                    <a:lstStyle/>
                    <a:p>
                      <a:pPr rtl="0"/>
                      <a:endParaRPr lang="da-DK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>
                          <a:solidFill>
                            <a:schemeClr val="bg1"/>
                          </a:solidFill>
                        </a:rPr>
                        <a:t>Kategori 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>
                          <a:solidFill>
                            <a:schemeClr val="bg1"/>
                          </a:solidFill>
                        </a:rPr>
                        <a:t>Kategori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>
                          <a:solidFill>
                            <a:schemeClr val="bg1"/>
                          </a:solidFill>
                        </a:rPr>
                        <a:t>Kategori 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>
                          <a:solidFill>
                            <a:schemeClr val="bg1"/>
                          </a:solidFill>
                        </a:rPr>
                        <a:t>Kategori 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29846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da-DK" b="0" noProof="0"/>
                        <a:t>Element 1 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4.5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2.3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1.7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5059026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da-DK" b="0" noProof="0"/>
                        <a:t>Element 2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3.2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5.1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4.4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3722433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da-DK" b="0" noProof="0"/>
                        <a:t>Element 3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2.1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1.7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2.5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2.8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0497281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da-DK" b="0" noProof="0"/>
                        <a:t>Element 4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4.5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2.2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/>
                        <a:t>1.7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a-DK" noProof="0" dirty="0"/>
                        <a:t>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7824203"/>
                  </a:ext>
                </a:extLst>
              </a:tr>
            </a:tbl>
          </a:graphicData>
        </a:graphic>
      </p:graphicFrame>
      <p:sp>
        <p:nvSpPr>
          <p:cNvPr id="7" name="Pladsholder til slidenumm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da-DK" b="1" cap="all" spc="100" smtClean="0">
                <a:solidFill>
                  <a:schemeClr val="accent2"/>
                </a:solidFill>
              </a:rPr>
              <a:t>7</a:t>
            </a:fld>
            <a:endParaRPr lang="da-DK" b="1" cap="all" spc="1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FDFB95-2803-4882-8DE6-333A75D372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3600"/>
              <a:t>Den bedste måde at komme i gang på er at holde op med at tale og begynde at handle.</a:t>
            </a:r>
            <a:endParaRPr lang="da-DK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8AFC25C2-2815-4A92-A043-0CEC83591A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sz="1800"/>
              <a:t>Walt Disney</a:t>
            </a:r>
          </a:p>
        </p:txBody>
      </p:sp>
      <p:pic>
        <p:nvPicPr>
          <p:cNvPr id="8" name="Pladsholder til billede 7" descr="bjerge ved solnedgang">
            <a:extLst>
              <a:ext uri="{FF2B5EF4-FFF2-40B4-BE49-F238E27FC236}">
                <a16:creationId xmlns:a16="http://schemas.microsoft.com/office/drawing/2014/main" id="{8DD372BB-220C-48D2-B19A-562BE88C21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/>
          <a:stretch/>
        </p:blipFill>
        <p:spPr/>
      </p:pic>
      <p:sp>
        <p:nvSpPr>
          <p:cNvPr id="9" name="Pladsholder til sidefod 8">
            <a:extLst>
              <a:ext uri="{FF2B5EF4-FFF2-40B4-BE49-F238E27FC236}">
                <a16:creationId xmlns:a16="http://schemas.microsoft.com/office/drawing/2014/main" id="{A2055D38-CE59-4FC4-85CE-CF9DA81D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/>
              <a:t>Præsentationstitel</a:t>
            </a:r>
          </a:p>
        </p:txBody>
      </p:sp>
      <p:sp>
        <p:nvSpPr>
          <p:cNvPr id="10" name="Pladsholder til slidenummer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 rtl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61473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287FE-1EFA-4C15-BFDD-1EE3F2D37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/>
              <a:t>Team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3B7C214-9C4B-410D-816A-6B3C8059C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dirty="0"/>
              <a:t>Præsentationstitel</a:t>
            </a:r>
          </a:p>
        </p:txBody>
      </p:sp>
      <p:graphicFrame>
        <p:nvGraphicFramePr>
          <p:cNvPr id="7" name="Pladsholder til indhold 2" descr="SmartArt-grafik, team">
            <a:extLst>
              <a:ext uri="{FF2B5EF4-FFF2-40B4-BE49-F238E27FC236}">
                <a16:creationId xmlns:a16="http://schemas.microsoft.com/office/drawing/2014/main" id="{03C6056F-38E4-47B4-87B7-F1F7D129B6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3227306"/>
              </p:ext>
            </p:extLst>
          </p:nvPr>
        </p:nvGraphicFramePr>
        <p:xfrm>
          <a:off x="576263" y="1825625"/>
          <a:ext cx="107711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F8D5D16-EDC5-46DE-A0B9-0765F4F59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dirty="0"/>
              <a:t>3/9/20XX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a-DK" smtClean="0"/>
              <a:pPr rtl="0"/>
              <a:t>9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70028676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53_TF89338750_Win32" id="{4E6CC1BD-833A-496A-BAD4-DEEAADB54977}" vid="{30080598-5392-42F0-8F35-FA69656D9653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{A7057F3C-8FF2-4CED-B134-739DC5366FE1}tf89338750_win32</Template>
  <TotalTime>4886</TotalTime>
  <Words>559</Words>
  <Application>Microsoft Office PowerPoint</Application>
  <PresentationFormat>Widescreen</PresentationFormat>
  <Paragraphs>132</Paragraphs>
  <Slides>14</Slides>
  <Notes>13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14</vt:i4>
      </vt:variant>
    </vt:vector>
  </HeadingPairs>
  <TitlesOfParts>
    <vt:vector size="18" baseType="lpstr">
      <vt:lpstr>Arial</vt:lpstr>
      <vt:lpstr>Calibri</vt:lpstr>
      <vt:lpstr>Univers</vt:lpstr>
      <vt:lpstr>GradientUnivers</vt:lpstr>
      <vt:lpstr>Deep learning project</vt:lpstr>
      <vt:lpstr>idea</vt:lpstr>
      <vt:lpstr>Describe data</vt:lpstr>
      <vt:lpstr>What model?</vt:lpstr>
      <vt:lpstr>GØR DET INTERESSANT</vt:lpstr>
      <vt:lpstr>Diagram</vt:lpstr>
      <vt:lpstr>Tabel</vt:lpstr>
      <vt:lpstr>Den bedste måde at komme i gang på er at holde op med at tale og begynde at handle.</vt:lpstr>
      <vt:lpstr>Team</vt:lpstr>
      <vt:lpstr>Tidslinje</vt:lpstr>
      <vt:lpstr>Titel</vt:lpstr>
      <vt:lpstr>Titel </vt:lpstr>
      <vt:lpstr>Oversigt</vt:lpstr>
      <vt:lpstr>Tak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project</dc:title>
  <dc:creator>Eskild Hjerrild</dc:creator>
  <cp:lastModifiedBy>Eskild Hjerrild Andersen</cp:lastModifiedBy>
  <cp:revision>3</cp:revision>
  <dcterms:created xsi:type="dcterms:W3CDTF">2022-11-11T09:32:16Z</dcterms:created>
  <dcterms:modified xsi:type="dcterms:W3CDTF">2022-11-14T19:10:54Z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